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4"/>
  </p:sldMasterIdLst>
  <p:notesMasterIdLst>
    <p:notesMasterId r:id="rId6"/>
  </p:notesMasterIdLst>
  <p:handoutMasterIdLst>
    <p:handoutMasterId r:id="rId7"/>
  </p:handoutMasterIdLst>
  <p:sldIdLst>
    <p:sldId id="3658" r:id="rId5"/>
  </p:sldIdLst>
  <p:sldSz cx="12192000" cy="6858000"/>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R&amp;D case studies" id="{24F867E2-B341-45B1-AE96-6008486C4E1A}">
          <p14:sldIdLst>
            <p14:sldId id="3658"/>
          </p14:sldIdLst>
        </p14:section>
      </p14:sectionLst>
    </p:ext>
    <p:ext uri="{EFAFB233-063F-42B5-8137-9DF3F51BA10A}">
      <p15:sldGuideLst xmlns:p15="http://schemas.microsoft.com/office/powerpoint/2012/main">
        <p15:guide id="1" orient="horz" pos="2160">
          <p15:clr>
            <a:srgbClr val="A4A3A4"/>
          </p15:clr>
        </p15:guide>
        <p15:guide id="2" pos="381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ffrey Feld" initials="GF" lastIdx="23" clrIdx="0">
    <p:extLst>
      <p:ext uri="{19B8F6BF-5375-455C-9EA6-DF929625EA0E}">
        <p15:presenceInfo xmlns:p15="http://schemas.microsoft.com/office/powerpoint/2012/main" userId="S::gfeld@metabolon.com::00523766-ba13-41e9-9c60-99934c2427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95"/>
    <a:srgbClr val="0D2481"/>
    <a:srgbClr val="71429C"/>
    <a:srgbClr val="003E31"/>
    <a:srgbClr val="D5001E"/>
    <a:srgbClr val="ECEEF0"/>
    <a:srgbClr val="F9CC96"/>
    <a:srgbClr val="005543"/>
    <a:srgbClr val="CCEDFF"/>
    <a:srgbClr val="F1F3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34" autoAdjust="0"/>
    <p:restoredTop sz="87891" autoAdjust="0"/>
  </p:normalViewPr>
  <p:slideViewPr>
    <p:cSldViewPr snapToGrid="0" snapToObjects="1">
      <p:cViewPr varScale="1">
        <p:scale>
          <a:sx n="112" d="100"/>
          <a:sy n="112" d="100"/>
        </p:scale>
        <p:origin x="1408" y="184"/>
      </p:cViewPr>
      <p:guideLst>
        <p:guide orient="horz" pos="2160"/>
        <p:guide pos="3816"/>
      </p:guideLst>
    </p:cSldViewPr>
  </p:slideViewPr>
  <p:outlineViewPr>
    <p:cViewPr>
      <p:scale>
        <a:sx n="33" d="100"/>
        <a:sy n="33" d="100"/>
      </p:scale>
      <p:origin x="0" y="-5496"/>
    </p:cViewPr>
  </p:outlineViewPr>
  <p:notesTextViewPr>
    <p:cViewPr>
      <p:scale>
        <a:sx n="3" d="2"/>
        <a:sy n="3" d="2"/>
      </p:scale>
      <p:origin x="0" y="0"/>
    </p:cViewPr>
  </p:notesTextViewPr>
  <p:sorterViewPr>
    <p:cViewPr>
      <p:scale>
        <a:sx n="60" d="100"/>
        <a:sy n="60" d="100"/>
      </p:scale>
      <p:origin x="0" y="-2920"/>
    </p:cViewPr>
  </p:sorterViewPr>
  <p:notesViewPr>
    <p:cSldViewPr snapToGrid="0" snapToObjects="1">
      <p:cViewPr>
        <p:scale>
          <a:sx n="110" d="100"/>
          <a:sy n="110" d="100"/>
        </p:scale>
        <p:origin x="1368" y="-16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ffrey Feld" userId="1b6e7be77d181968" providerId="LiveId" clId="{81E76666-63FA-274D-B8FC-5466BDC4B919}"/>
    <pc:docChg chg="delMainMaster">
      <pc:chgData name="Geoffrey Feld" userId="1b6e7be77d181968" providerId="LiveId" clId="{81E76666-63FA-274D-B8FC-5466BDC4B919}" dt="2024-02-07T21:33:51.786" v="180" actId="2696"/>
      <pc:docMkLst>
        <pc:docMk/>
      </pc:docMkLst>
      <pc:sldMasterChg chg="delSldLayout">
        <pc:chgData name="Geoffrey Feld" userId="1b6e7be77d181968" providerId="LiveId" clId="{81E76666-63FA-274D-B8FC-5466BDC4B919}" dt="2024-02-07T21:33:46.516" v="173" actId="2696"/>
        <pc:sldMasterMkLst>
          <pc:docMk/>
          <pc:sldMasterMk cId="4275252939" sldId="2147483816"/>
        </pc:sldMasterMkLst>
        <pc:sldLayoutChg chg="del">
          <pc:chgData name="Geoffrey Feld" userId="1b6e7be77d181968" providerId="LiveId" clId="{81E76666-63FA-274D-B8FC-5466BDC4B919}" dt="2024-02-07T21:33:40.319" v="0" actId="2696"/>
          <pc:sldLayoutMkLst>
            <pc:docMk/>
            <pc:sldMasterMk cId="4275252939" sldId="2147483816"/>
            <pc:sldLayoutMk cId="2939012651" sldId="2147483817"/>
          </pc:sldLayoutMkLst>
        </pc:sldLayoutChg>
        <pc:sldLayoutChg chg="del">
          <pc:chgData name="Geoffrey Feld" userId="1b6e7be77d181968" providerId="LiveId" clId="{81E76666-63FA-274D-B8FC-5466BDC4B919}" dt="2024-02-07T21:33:46.066" v="27" actId="2696"/>
          <pc:sldLayoutMkLst>
            <pc:docMk/>
            <pc:sldMasterMk cId="4275252939" sldId="2147483816"/>
            <pc:sldLayoutMk cId="4156268967" sldId="2147483824"/>
          </pc:sldLayoutMkLst>
        </pc:sldLayoutChg>
        <pc:sldLayoutChg chg="del">
          <pc:chgData name="Geoffrey Feld" userId="1b6e7be77d181968" providerId="LiveId" clId="{81E76666-63FA-274D-B8FC-5466BDC4B919}" dt="2024-02-07T21:33:46.196" v="86" actId="2696"/>
          <pc:sldLayoutMkLst>
            <pc:docMk/>
            <pc:sldMasterMk cId="4275252939" sldId="2147483816"/>
            <pc:sldLayoutMk cId="4022095680" sldId="2147483825"/>
          </pc:sldLayoutMkLst>
        </pc:sldLayoutChg>
        <pc:sldLayoutChg chg="del">
          <pc:chgData name="Geoffrey Feld" userId="1b6e7be77d181968" providerId="LiveId" clId="{81E76666-63FA-274D-B8FC-5466BDC4B919}" dt="2024-02-07T21:33:46.414" v="138" actId="2696"/>
          <pc:sldLayoutMkLst>
            <pc:docMk/>
            <pc:sldMasterMk cId="4275252939" sldId="2147483816"/>
            <pc:sldLayoutMk cId="2495731577" sldId="2147483828"/>
          </pc:sldLayoutMkLst>
        </pc:sldLayoutChg>
        <pc:sldLayoutChg chg="del">
          <pc:chgData name="Geoffrey Feld" userId="1b6e7be77d181968" providerId="LiveId" clId="{81E76666-63FA-274D-B8FC-5466BDC4B919}" dt="2024-02-07T21:33:46.092" v="34" actId="2696"/>
          <pc:sldLayoutMkLst>
            <pc:docMk/>
            <pc:sldMasterMk cId="4275252939" sldId="2147483816"/>
            <pc:sldLayoutMk cId="1535581354" sldId="2147483829"/>
          </pc:sldLayoutMkLst>
        </pc:sldLayoutChg>
        <pc:sldLayoutChg chg="del">
          <pc:chgData name="Geoffrey Feld" userId="1b6e7be77d181968" providerId="LiveId" clId="{81E76666-63FA-274D-B8FC-5466BDC4B919}" dt="2024-02-07T21:33:46.474" v="155" actId="2696"/>
          <pc:sldLayoutMkLst>
            <pc:docMk/>
            <pc:sldMasterMk cId="4275252939" sldId="2147483816"/>
            <pc:sldLayoutMk cId="3826647199" sldId="2147483830"/>
          </pc:sldLayoutMkLst>
        </pc:sldLayoutChg>
        <pc:sldLayoutChg chg="del">
          <pc:chgData name="Geoffrey Feld" userId="1b6e7be77d181968" providerId="LiveId" clId="{81E76666-63FA-274D-B8FC-5466BDC4B919}" dt="2024-02-07T21:33:46.040" v="26" actId="2696"/>
          <pc:sldLayoutMkLst>
            <pc:docMk/>
            <pc:sldMasterMk cId="4275252939" sldId="2147483816"/>
            <pc:sldLayoutMk cId="3731404387" sldId="2147483831"/>
          </pc:sldLayoutMkLst>
        </pc:sldLayoutChg>
        <pc:sldLayoutChg chg="del">
          <pc:chgData name="Geoffrey Feld" userId="1b6e7be77d181968" providerId="LiveId" clId="{81E76666-63FA-274D-B8FC-5466BDC4B919}" dt="2024-02-07T21:33:46.140" v="46" actId="2696"/>
          <pc:sldLayoutMkLst>
            <pc:docMk/>
            <pc:sldMasterMk cId="4275252939" sldId="2147483816"/>
            <pc:sldLayoutMk cId="2207342547" sldId="2147483832"/>
          </pc:sldLayoutMkLst>
        </pc:sldLayoutChg>
        <pc:sldLayoutChg chg="del">
          <pc:chgData name="Geoffrey Feld" userId="1b6e7be77d181968" providerId="LiveId" clId="{81E76666-63FA-274D-B8FC-5466BDC4B919}" dt="2024-02-07T21:33:46.182" v="68" actId="2696"/>
          <pc:sldLayoutMkLst>
            <pc:docMk/>
            <pc:sldMasterMk cId="4275252939" sldId="2147483816"/>
            <pc:sldLayoutMk cId="3603805202" sldId="2147483833"/>
          </pc:sldLayoutMkLst>
        </pc:sldLayoutChg>
        <pc:sldLayoutChg chg="del">
          <pc:chgData name="Geoffrey Feld" userId="1b6e7be77d181968" providerId="LiveId" clId="{81E76666-63FA-274D-B8FC-5466BDC4B919}" dt="2024-02-07T21:33:46.010" v="18" actId="2696"/>
          <pc:sldLayoutMkLst>
            <pc:docMk/>
            <pc:sldMasterMk cId="4275252939" sldId="2147483816"/>
            <pc:sldLayoutMk cId="2724854397" sldId="2147483835"/>
          </pc:sldLayoutMkLst>
        </pc:sldLayoutChg>
        <pc:sldLayoutChg chg="del">
          <pc:chgData name="Geoffrey Feld" userId="1b6e7be77d181968" providerId="LiveId" clId="{81E76666-63FA-274D-B8FC-5466BDC4B919}" dt="2024-02-07T21:33:46.008" v="16" actId="2696"/>
          <pc:sldLayoutMkLst>
            <pc:docMk/>
            <pc:sldMasterMk cId="4275252939" sldId="2147483816"/>
            <pc:sldLayoutMk cId="3500188680" sldId="2147483836"/>
          </pc:sldLayoutMkLst>
        </pc:sldLayoutChg>
        <pc:sldLayoutChg chg="del">
          <pc:chgData name="Geoffrey Feld" userId="1b6e7be77d181968" providerId="LiveId" clId="{81E76666-63FA-274D-B8FC-5466BDC4B919}" dt="2024-02-07T21:33:46.463" v="148" actId="2696"/>
          <pc:sldLayoutMkLst>
            <pc:docMk/>
            <pc:sldMasterMk cId="4275252939" sldId="2147483816"/>
            <pc:sldLayoutMk cId="194967934" sldId="2147483837"/>
          </pc:sldLayoutMkLst>
        </pc:sldLayoutChg>
        <pc:sldLayoutChg chg="del">
          <pc:chgData name="Geoffrey Feld" userId="1b6e7be77d181968" providerId="LiveId" clId="{81E76666-63FA-274D-B8FC-5466BDC4B919}" dt="2024-02-07T21:33:46.516" v="173" actId="2696"/>
          <pc:sldLayoutMkLst>
            <pc:docMk/>
            <pc:sldMasterMk cId="4275252939" sldId="2147483816"/>
            <pc:sldLayoutMk cId="480666548" sldId="2147483838"/>
          </pc:sldLayoutMkLst>
        </pc:sldLayoutChg>
        <pc:sldLayoutChg chg="del">
          <pc:chgData name="Geoffrey Feld" userId="1b6e7be77d181968" providerId="LiveId" clId="{81E76666-63FA-274D-B8FC-5466BDC4B919}" dt="2024-02-07T21:33:46.412" v="133" actId="2696"/>
          <pc:sldLayoutMkLst>
            <pc:docMk/>
            <pc:sldMasterMk cId="4275252939" sldId="2147483816"/>
            <pc:sldLayoutMk cId="3838150417" sldId="2147483839"/>
          </pc:sldLayoutMkLst>
        </pc:sldLayoutChg>
        <pc:sldLayoutChg chg="del">
          <pc:chgData name="Geoffrey Feld" userId="1b6e7be77d181968" providerId="LiveId" clId="{81E76666-63FA-274D-B8FC-5466BDC4B919}" dt="2024-02-07T21:33:46.462" v="146" actId="2696"/>
          <pc:sldLayoutMkLst>
            <pc:docMk/>
            <pc:sldMasterMk cId="4275252939" sldId="2147483816"/>
            <pc:sldLayoutMk cId="3332281214" sldId="2147483840"/>
          </pc:sldLayoutMkLst>
        </pc:sldLayoutChg>
        <pc:sldLayoutChg chg="del">
          <pc:chgData name="Geoffrey Feld" userId="1b6e7be77d181968" providerId="LiveId" clId="{81E76666-63FA-274D-B8FC-5466BDC4B919}" dt="2024-02-07T21:33:46.198" v="90" actId="2696"/>
          <pc:sldLayoutMkLst>
            <pc:docMk/>
            <pc:sldMasterMk cId="4275252939" sldId="2147483816"/>
            <pc:sldLayoutMk cId="46276831" sldId="2147483856"/>
          </pc:sldLayoutMkLst>
        </pc:sldLayoutChg>
        <pc:sldLayoutChg chg="del">
          <pc:chgData name="Geoffrey Feld" userId="1b6e7be77d181968" providerId="LiveId" clId="{81E76666-63FA-274D-B8FC-5466BDC4B919}" dt="2024-02-07T21:33:46.182" v="69" actId="2696"/>
          <pc:sldLayoutMkLst>
            <pc:docMk/>
            <pc:sldMasterMk cId="4275252939" sldId="2147483816"/>
            <pc:sldLayoutMk cId="2688091583" sldId="2147483857"/>
          </pc:sldLayoutMkLst>
        </pc:sldLayoutChg>
        <pc:sldLayoutChg chg="del">
          <pc:chgData name="Geoffrey Feld" userId="1b6e7be77d181968" providerId="LiveId" clId="{81E76666-63FA-274D-B8FC-5466BDC4B919}" dt="2024-02-07T21:33:46.138" v="43" actId="2696"/>
          <pc:sldLayoutMkLst>
            <pc:docMk/>
            <pc:sldMasterMk cId="4275252939" sldId="2147483816"/>
            <pc:sldLayoutMk cId="3795443755" sldId="2147483859"/>
          </pc:sldLayoutMkLst>
        </pc:sldLayoutChg>
        <pc:sldLayoutChg chg="del">
          <pc:chgData name="Geoffrey Feld" userId="1b6e7be77d181968" providerId="LiveId" clId="{81E76666-63FA-274D-B8FC-5466BDC4B919}" dt="2024-02-07T21:33:46.185" v="72" actId="2696"/>
          <pc:sldLayoutMkLst>
            <pc:docMk/>
            <pc:sldMasterMk cId="4275252939" sldId="2147483816"/>
            <pc:sldLayoutMk cId="1298454158" sldId="2147483860"/>
          </pc:sldLayoutMkLst>
        </pc:sldLayoutChg>
        <pc:sldLayoutChg chg="del">
          <pc:chgData name="Geoffrey Feld" userId="1b6e7be77d181968" providerId="LiveId" clId="{81E76666-63FA-274D-B8FC-5466BDC4B919}" dt="2024-02-07T21:33:46.441" v="144" actId="2696"/>
          <pc:sldLayoutMkLst>
            <pc:docMk/>
            <pc:sldMasterMk cId="4275252939" sldId="2147483816"/>
            <pc:sldLayoutMk cId="3103084210" sldId="2147483862"/>
          </pc:sldLayoutMkLst>
        </pc:sldLayoutChg>
        <pc:sldLayoutChg chg="del">
          <pc:chgData name="Geoffrey Feld" userId="1b6e7be77d181968" providerId="LiveId" clId="{81E76666-63FA-274D-B8FC-5466BDC4B919}" dt="2024-02-07T21:33:45.972" v="1" actId="2696"/>
          <pc:sldLayoutMkLst>
            <pc:docMk/>
            <pc:sldMasterMk cId="4275252939" sldId="2147483816"/>
            <pc:sldLayoutMk cId="1206748985" sldId="2147483863"/>
          </pc:sldLayoutMkLst>
        </pc:sldLayoutChg>
        <pc:sldLayoutChg chg="del">
          <pc:chgData name="Geoffrey Feld" userId="1b6e7be77d181968" providerId="LiveId" clId="{81E76666-63FA-274D-B8FC-5466BDC4B919}" dt="2024-02-07T21:33:46.137" v="42" actId="2696"/>
          <pc:sldLayoutMkLst>
            <pc:docMk/>
            <pc:sldMasterMk cId="4275252939" sldId="2147483816"/>
            <pc:sldLayoutMk cId="570520765" sldId="2147483989"/>
          </pc:sldLayoutMkLst>
        </pc:sldLayoutChg>
        <pc:sldLayoutChg chg="del">
          <pc:chgData name="Geoffrey Feld" userId="1b6e7be77d181968" providerId="LiveId" clId="{81E76666-63FA-274D-B8FC-5466BDC4B919}" dt="2024-02-07T21:33:46.411" v="131" actId="2696"/>
          <pc:sldLayoutMkLst>
            <pc:docMk/>
            <pc:sldMasterMk cId="4275252939" sldId="2147483816"/>
            <pc:sldLayoutMk cId="3636466237" sldId="2147483990"/>
          </pc:sldLayoutMkLst>
        </pc:sldLayoutChg>
        <pc:sldLayoutChg chg="del">
          <pc:chgData name="Geoffrey Feld" userId="1b6e7be77d181968" providerId="LiveId" clId="{81E76666-63FA-274D-B8FC-5466BDC4B919}" dt="2024-02-07T21:33:46.189" v="75" actId="2696"/>
          <pc:sldLayoutMkLst>
            <pc:docMk/>
            <pc:sldMasterMk cId="4275252939" sldId="2147483816"/>
            <pc:sldLayoutMk cId="921124240" sldId="2147484019"/>
          </pc:sldLayoutMkLst>
        </pc:sldLayoutChg>
        <pc:sldLayoutChg chg="del">
          <pc:chgData name="Geoffrey Feld" userId="1b6e7be77d181968" providerId="LiveId" clId="{81E76666-63FA-274D-B8FC-5466BDC4B919}" dt="2024-02-07T21:33:46.315" v="111" actId="2696"/>
          <pc:sldLayoutMkLst>
            <pc:docMk/>
            <pc:sldMasterMk cId="4275252939" sldId="2147483816"/>
            <pc:sldLayoutMk cId="2102928999" sldId="2147484053"/>
          </pc:sldLayoutMkLst>
        </pc:sldLayoutChg>
        <pc:sldLayoutChg chg="del">
          <pc:chgData name="Geoffrey Feld" userId="1b6e7be77d181968" providerId="LiveId" clId="{81E76666-63FA-274D-B8FC-5466BDC4B919}" dt="2024-02-07T21:33:46.115" v="39" actId="2696"/>
          <pc:sldLayoutMkLst>
            <pc:docMk/>
            <pc:sldMasterMk cId="4275252939" sldId="2147483816"/>
            <pc:sldLayoutMk cId="3144551379" sldId="2147484059"/>
          </pc:sldLayoutMkLst>
        </pc:sldLayoutChg>
      </pc:sldMasterChg>
      <pc:sldMasterChg chg="del delSldLayout">
        <pc:chgData name="Geoffrey Feld" userId="1b6e7be77d181968" providerId="LiveId" clId="{81E76666-63FA-274D-B8FC-5466BDC4B919}" dt="2024-02-07T21:33:49.538" v="174" actId="2696"/>
        <pc:sldMasterMkLst>
          <pc:docMk/>
          <pc:sldMasterMk cId="2450682374" sldId="2147483865"/>
        </pc:sldMasterMkLst>
        <pc:sldLayoutChg chg="del">
          <pc:chgData name="Geoffrey Feld" userId="1b6e7be77d181968" providerId="LiveId" clId="{81E76666-63FA-274D-B8FC-5466BDC4B919}" dt="2024-02-07T21:33:46.292" v="110" actId="2696"/>
          <pc:sldLayoutMkLst>
            <pc:docMk/>
            <pc:sldMasterMk cId="2450682374" sldId="2147483865"/>
            <pc:sldLayoutMk cId="340668417" sldId="2147483866"/>
          </pc:sldLayoutMkLst>
        </pc:sldLayoutChg>
        <pc:sldLayoutChg chg="del">
          <pc:chgData name="Geoffrey Feld" userId="1b6e7be77d181968" providerId="LiveId" clId="{81E76666-63FA-274D-B8FC-5466BDC4B919}" dt="2024-02-07T21:33:46.039" v="24" actId="2696"/>
          <pc:sldLayoutMkLst>
            <pc:docMk/>
            <pc:sldMasterMk cId="2450682374" sldId="2147483865"/>
            <pc:sldLayoutMk cId="2422280210" sldId="2147483867"/>
          </pc:sldLayoutMkLst>
        </pc:sldLayoutChg>
        <pc:sldLayoutChg chg="del">
          <pc:chgData name="Geoffrey Feld" userId="1b6e7be77d181968" providerId="LiveId" clId="{81E76666-63FA-274D-B8FC-5466BDC4B919}" dt="2024-02-07T21:33:46.114" v="38" actId="2696"/>
          <pc:sldLayoutMkLst>
            <pc:docMk/>
            <pc:sldMasterMk cId="2450682374" sldId="2147483865"/>
            <pc:sldLayoutMk cId="3578061965" sldId="2147483868"/>
          </pc:sldLayoutMkLst>
        </pc:sldLayoutChg>
        <pc:sldLayoutChg chg="del">
          <pc:chgData name="Geoffrey Feld" userId="1b6e7be77d181968" providerId="LiveId" clId="{81E76666-63FA-274D-B8FC-5466BDC4B919}" dt="2024-02-07T21:33:46.271" v="107" actId="2696"/>
          <pc:sldLayoutMkLst>
            <pc:docMk/>
            <pc:sldMasterMk cId="2450682374" sldId="2147483865"/>
            <pc:sldLayoutMk cId="1834254921" sldId="2147483869"/>
          </pc:sldLayoutMkLst>
        </pc:sldLayoutChg>
        <pc:sldLayoutChg chg="del">
          <pc:chgData name="Geoffrey Feld" userId="1b6e7be77d181968" providerId="LiveId" clId="{81E76666-63FA-274D-B8FC-5466BDC4B919}" dt="2024-02-07T21:33:46.360" v="121" actId="2696"/>
          <pc:sldLayoutMkLst>
            <pc:docMk/>
            <pc:sldMasterMk cId="2450682374" sldId="2147483865"/>
            <pc:sldLayoutMk cId="3305433218" sldId="2147483870"/>
          </pc:sldLayoutMkLst>
        </pc:sldLayoutChg>
        <pc:sldLayoutChg chg="del">
          <pc:chgData name="Geoffrey Feld" userId="1b6e7be77d181968" providerId="LiveId" clId="{81E76666-63FA-274D-B8FC-5466BDC4B919}" dt="2024-02-07T21:33:46.508" v="170" actId="2696"/>
          <pc:sldLayoutMkLst>
            <pc:docMk/>
            <pc:sldMasterMk cId="2450682374" sldId="2147483865"/>
            <pc:sldLayoutMk cId="1485694687" sldId="2147483871"/>
          </pc:sldLayoutMkLst>
        </pc:sldLayoutChg>
        <pc:sldLayoutChg chg="del">
          <pc:chgData name="Geoffrey Feld" userId="1b6e7be77d181968" providerId="LiveId" clId="{81E76666-63FA-274D-B8FC-5466BDC4B919}" dt="2024-02-07T21:33:46.174" v="57" actId="2696"/>
          <pc:sldLayoutMkLst>
            <pc:docMk/>
            <pc:sldMasterMk cId="2450682374" sldId="2147483865"/>
            <pc:sldLayoutMk cId="158892246" sldId="2147483872"/>
          </pc:sldLayoutMkLst>
        </pc:sldLayoutChg>
        <pc:sldLayoutChg chg="del">
          <pc:chgData name="Geoffrey Feld" userId="1b6e7be77d181968" providerId="LiveId" clId="{81E76666-63FA-274D-B8FC-5466BDC4B919}" dt="2024-02-07T21:33:46.229" v="104" actId="2696"/>
          <pc:sldLayoutMkLst>
            <pc:docMk/>
            <pc:sldMasterMk cId="2450682374" sldId="2147483865"/>
            <pc:sldLayoutMk cId="3904362497" sldId="2147483873"/>
          </pc:sldLayoutMkLst>
        </pc:sldLayoutChg>
        <pc:sldLayoutChg chg="del">
          <pc:chgData name="Geoffrey Feld" userId="1b6e7be77d181968" providerId="LiveId" clId="{81E76666-63FA-274D-B8FC-5466BDC4B919}" dt="2024-02-07T21:33:46.143" v="50" actId="2696"/>
          <pc:sldLayoutMkLst>
            <pc:docMk/>
            <pc:sldMasterMk cId="2450682374" sldId="2147483865"/>
            <pc:sldLayoutMk cId="2826967980" sldId="2147483874"/>
          </pc:sldLayoutMkLst>
        </pc:sldLayoutChg>
        <pc:sldLayoutChg chg="del">
          <pc:chgData name="Geoffrey Feld" userId="1b6e7be77d181968" providerId="LiveId" clId="{81E76666-63FA-274D-B8FC-5466BDC4B919}" dt="2024-02-07T21:33:46.316" v="112" actId="2696"/>
          <pc:sldLayoutMkLst>
            <pc:docMk/>
            <pc:sldMasterMk cId="2450682374" sldId="2147483865"/>
            <pc:sldLayoutMk cId="2906756373" sldId="2147483875"/>
          </pc:sldLayoutMkLst>
        </pc:sldLayoutChg>
        <pc:sldLayoutChg chg="del">
          <pc:chgData name="Geoffrey Feld" userId="1b6e7be77d181968" providerId="LiveId" clId="{81E76666-63FA-274D-B8FC-5466BDC4B919}" dt="2024-02-07T21:33:46.091" v="33" actId="2696"/>
          <pc:sldLayoutMkLst>
            <pc:docMk/>
            <pc:sldMasterMk cId="2450682374" sldId="2147483865"/>
            <pc:sldLayoutMk cId="149361292" sldId="2147483876"/>
          </pc:sldLayoutMkLst>
        </pc:sldLayoutChg>
        <pc:sldLayoutChg chg="del">
          <pc:chgData name="Geoffrey Feld" userId="1b6e7be77d181968" providerId="LiveId" clId="{81E76666-63FA-274D-B8FC-5466BDC4B919}" dt="2024-02-07T21:33:46.507" v="168" actId="2696"/>
          <pc:sldLayoutMkLst>
            <pc:docMk/>
            <pc:sldMasterMk cId="2450682374" sldId="2147483865"/>
            <pc:sldLayoutMk cId="1019144844" sldId="2147483877"/>
          </pc:sldLayoutMkLst>
        </pc:sldLayoutChg>
        <pc:sldLayoutChg chg="del">
          <pc:chgData name="Geoffrey Feld" userId="1b6e7be77d181968" providerId="LiveId" clId="{81E76666-63FA-274D-B8FC-5466BDC4B919}" dt="2024-02-07T21:33:46.143" v="51" actId="2696"/>
          <pc:sldLayoutMkLst>
            <pc:docMk/>
            <pc:sldMasterMk cId="2450682374" sldId="2147483865"/>
            <pc:sldLayoutMk cId="2356831083" sldId="2147483878"/>
          </pc:sldLayoutMkLst>
        </pc:sldLayoutChg>
        <pc:sldLayoutChg chg="del">
          <pc:chgData name="Geoffrey Feld" userId="1b6e7be77d181968" providerId="LiveId" clId="{81E76666-63FA-274D-B8FC-5466BDC4B919}" dt="2024-02-07T21:33:46.005" v="13" actId="2696"/>
          <pc:sldLayoutMkLst>
            <pc:docMk/>
            <pc:sldMasterMk cId="2450682374" sldId="2147483865"/>
            <pc:sldLayoutMk cId="3757555247" sldId="2147483879"/>
          </pc:sldLayoutMkLst>
        </pc:sldLayoutChg>
        <pc:sldLayoutChg chg="del">
          <pc:chgData name="Geoffrey Feld" userId="1b6e7be77d181968" providerId="LiveId" clId="{81E76666-63FA-274D-B8FC-5466BDC4B919}" dt="2024-02-07T21:33:46.411" v="132" actId="2696"/>
          <pc:sldLayoutMkLst>
            <pc:docMk/>
            <pc:sldMasterMk cId="2450682374" sldId="2147483865"/>
            <pc:sldLayoutMk cId="300674854" sldId="2147483880"/>
          </pc:sldLayoutMkLst>
        </pc:sldLayoutChg>
        <pc:sldLayoutChg chg="del">
          <pc:chgData name="Geoffrey Feld" userId="1b6e7be77d181968" providerId="LiveId" clId="{81E76666-63FA-274D-B8FC-5466BDC4B919}" dt="2024-02-07T21:33:46.412" v="134" actId="2696"/>
          <pc:sldLayoutMkLst>
            <pc:docMk/>
            <pc:sldMasterMk cId="2450682374" sldId="2147483865"/>
            <pc:sldLayoutMk cId="799283503" sldId="2147483881"/>
          </pc:sldLayoutMkLst>
        </pc:sldLayoutChg>
        <pc:sldLayoutChg chg="del">
          <pc:chgData name="Geoffrey Feld" userId="1b6e7be77d181968" providerId="LiveId" clId="{81E76666-63FA-274D-B8FC-5466BDC4B919}" dt="2024-02-07T21:33:46.197" v="88" actId="2696"/>
          <pc:sldLayoutMkLst>
            <pc:docMk/>
            <pc:sldMasterMk cId="2450682374" sldId="2147483865"/>
            <pc:sldLayoutMk cId="367888270" sldId="2147483882"/>
          </pc:sldLayoutMkLst>
        </pc:sldLayoutChg>
        <pc:sldLayoutChg chg="del">
          <pc:chgData name="Geoffrey Feld" userId="1b6e7be77d181968" providerId="LiveId" clId="{81E76666-63FA-274D-B8FC-5466BDC4B919}" dt="2024-02-07T21:33:46.506" v="166" actId="2696"/>
          <pc:sldLayoutMkLst>
            <pc:docMk/>
            <pc:sldMasterMk cId="2450682374" sldId="2147483865"/>
            <pc:sldLayoutMk cId="3606216599" sldId="2147483884"/>
          </pc:sldLayoutMkLst>
        </pc:sldLayoutChg>
        <pc:sldLayoutChg chg="del">
          <pc:chgData name="Geoffrey Feld" userId="1b6e7be77d181968" providerId="LiveId" clId="{81E76666-63FA-274D-B8FC-5466BDC4B919}" dt="2024-02-07T21:33:46.466" v="153" actId="2696"/>
          <pc:sldLayoutMkLst>
            <pc:docMk/>
            <pc:sldMasterMk cId="2450682374" sldId="2147483865"/>
            <pc:sldLayoutMk cId="1695443922" sldId="2147483885"/>
          </pc:sldLayoutMkLst>
        </pc:sldLayoutChg>
        <pc:sldLayoutChg chg="del">
          <pc:chgData name="Geoffrey Feld" userId="1b6e7be77d181968" providerId="LiveId" clId="{81E76666-63FA-274D-B8FC-5466BDC4B919}" dt="2024-02-07T21:33:46.364" v="126" actId="2696"/>
          <pc:sldLayoutMkLst>
            <pc:docMk/>
            <pc:sldMasterMk cId="2450682374" sldId="2147483865"/>
            <pc:sldLayoutMk cId="226532398" sldId="2147483887"/>
          </pc:sldLayoutMkLst>
        </pc:sldLayoutChg>
        <pc:sldLayoutChg chg="del">
          <pc:chgData name="Geoffrey Feld" userId="1b6e7be77d181968" providerId="LiveId" clId="{81E76666-63FA-274D-B8FC-5466BDC4B919}" dt="2024-02-07T21:33:46.360" v="120" actId="2696"/>
          <pc:sldLayoutMkLst>
            <pc:docMk/>
            <pc:sldMasterMk cId="2450682374" sldId="2147483865"/>
            <pc:sldLayoutMk cId="780242632" sldId="2147483888"/>
          </pc:sldLayoutMkLst>
        </pc:sldLayoutChg>
      </pc:sldMasterChg>
      <pc:sldMasterChg chg="del delSldLayout">
        <pc:chgData name="Geoffrey Feld" userId="1b6e7be77d181968" providerId="LiveId" clId="{81E76666-63FA-274D-B8FC-5466BDC4B919}" dt="2024-02-07T21:33:50.096" v="175" actId="2696"/>
        <pc:sldMasterMkLst>
          <pc:docMk/>
          <pc:sldMasterMk cId="3491342070" sldId="2147483890"/>
        </pc:sldMasterMkLst>
        <pc:sldLayoutChg chg="del">
          <pc:chgData name="Geoffrey Feld" userId="1b6e7be77d181968" providerId="LiveId" clId="{81E76666-63FA-274D-B8FC-5466BDC4B919}" dt="2024-02-07T21:33:45.974" v="2" actId="2696"/>
          <pc:sldLayoutMkLst>
            <pc:docMk/>
            <pc:sldMasterMk cId="3491342070" sldId="2147483890"/>
            <pc:sldLayoutMk cId="1303285571" sldId="2147483891"/>
          </pc:sldLayoutMkLst>
        </pc:sldLayoutChg>
        <pc:sldLayoutChg chg="del">
          <pc:chgData name="Geoffrey Feld" userId="1b6e7be77d181968" providerId="LiveId" clId="{81E76666-63FA-274D-B8FC-5466BDC4B919}" dt="2024-02-07T21:33:46.362" v="123" actId="2696"/>
          <pc:sldLayoutMkLst>
            <pc:docMk/>
            <pc:sldMasterMk cId="3491342070" sldId="2147483890"/>
            <pc:sldLayoutMk cId="4093791782" sldId="2147483892"/>
          </pc:sldLayoutMkLst>
        </pc:sldLayoutChg>
        <pc:sldLayoutChg chg="del">
          <pc:chgData name="Geoffrey Feld" userId="1b6e7be77d181968" providerId="LiveId" clId="{81E76666-63FA-274D-B8FC-5466BDC4B919}" dt="2024-02-07T21:33:46.194" v="82" actId="2696"/>
          <pc:sldLayoutMkLst>
            <pc:docMk/>
            <pc:sldMasterMk cId="3491342070" sldId="2147483890"/>
            <pc:sldLayoutMk cId="3804276034" sldId="2147483893"/>
          </pc:sldLayoutMkLst>
        </pc:sldLayoutChg>
        <pc:sldLayoutChg chg="del">
          <pc:chgData name="Geoffrey Feld" userId="1b6e7be77d181968" providerId="LiveId" clId="{81E76666-63FA-274D-B8FC-5466BDC4B919}" dt="2024-02-07T21:33:46.199" v="91" actId="2696"/>
          <pc:sldLayoutMkLst>
            <pc:docMk/>
            <pc:sldMasterMk cId="3491342070" sldId="2147483890"/>
            <pc:sldLayoutMk cId="4249622905" sldId="2147483894"/>
          </pc:sldLayoutMkLst>
        </pc:sldLayoutChg>
        <pc:sldLayoutChg chg="del">
          <pc:chgData name="Geoffrey Feld" userId="1b6e7be77d181968" providerId="LiveId" clId="{81E76666-63FA-274D-B8FC-5466BDC4B919}" dt="2024-02-07T21:33:46.198" v="89" actId="2696"/>
          <pc:sldLayoutMkLst>
            <pc:docMk/>
            <pc:sldMasterMk cId="3491342070" sldId="2147483890"/>
            <pc:sldLayoutMk cId="3853325372" sldId="2147483895"/>
          </pc:sldLayoutMkLst>
        </pc:sldLayoutChg>
        <pc:sldLayoutChg chg="del">
          <pc:chgData name="Geoffrey Feld" userId="1b6e7be77d181968" providerId="LiveId" clId="{81E76666-63FA-274D-B8FC-5466BDC4B919}" dt="2024-02-07T21:33:46.006" v="14" actId="2696"/>
          <pc:sldLayoutMkLst>
            <pc:docMk/>
            <pc:sldMasterMk cId="3491342070" sldId="2147483890"/>
            <pc:sldLayoutMk cId="1542387986" sldId="2147483896"/>
          </pc:sldLayoutMkLst>
        </pc:sldLayoutChg>
        <pc:sldLayoutChg chg="del">
          <pc:chgData name="Geoffrey Feld" userId="1b6e7be77d181968" providerId="LiveId" clId="{81E76666-63FA-274D-B8FC-5466BDC4B919}" dt="2024-02-07T21:33:46.183" v="70" actId="2696"/>
          <pc:sldLayoutMkLst>
            <pc:docMk/>
            <pc:sldMasterMk cId="3491342070" sldId="2147483890"/>
            <pc:sldLayoutMk cId="449299581" sldId="2147483898"/>
          </pc:sldLayoutMkLst>
        </pc:sldLayoutChg>
        <pc:sldLayoutChg chg="del">
          <pc:chgData name="Geoffrey Feld" userId="1b6e7be77d181968" providerId="LiveId" clId="{81E76666-63FA-274D-B8FC-5466BDC4B919}" dt="2024-02-07T21:33:46.005" v="12" actId="2696"/>
          <pc:sldLayoutMkLst>
            <pc:docMk/>
            <pc:sldMasterMk cId="3491342070" sldId="2147483890"/>
            <pc:sldLayoutMk cId="1356238023" sldId="2147483899"/>
          </pc:sldLayoutMkLst>
        </pc:sldLayoutChg>
        <pc:sldLayoutChg chg="del">
          <pc:chgData name="Geoffrey Feld" userId="1b6e7be77d181968" providerId="LiveId" clId="{81E76666-63FA-274D-B8FC-5466BDC4B919}" dt="2024-02-07T21:33:46.224" v="96" actId="2696"/>
          <pc:sldLayoutMkLst>
            <pc:docMk/>
            <pc:sldMasterMk cId="3491342070" sldId="2147483890"/>
            <pc:sldLayoutMk cId="975004116" sldId="2147483900"/>
          </pc:sldLayoutMkLst>
        </pc:sldLayoutChg>
        <pc:sldLayoutChg chg="del">
          <pc:chgData name="Geoffrey Feld" userId="1b6e7be77d181968" providerId="LiveId" clId="{81E76666-63FA-274D-B8FC-5466BDC4B919}" dt="2024-02-07T21:33:46.184" v="71" actId="2696"/>
          <pc:sldLayoutMkLst>
            <pc:docMk/>
            <pc:sldMasterMk cId="3491342070" sldId="2147483890"/>
            <pc:sldLayoutMk cId="2710767143" sldId="2147483901"/>
          </pc:sldLayoutMkLst>
        </pc:sldLayoutChg>
        <pc:sldLayoutChg chg="del">
          <pc:chgData name="Geoffrey Feld" userId="1b6e7be77d181968" providerId="LiveId" clId="{81E76666-63FA-274D-B8FC-5466BDC4B919}" dt="2024-02-07T21:33:46.177" v="61" actId="2696"/>
          <pc:sldLayoutMkLst>
            <pc:docMk/>
            <pc:sldMasterMk cId="3491342070" sldId="2147483890"/>
            <pc:sldLayoutMk cId="1329044282" sldId="2147483902"/>
          </pc:sldLayoutMkLst>
        </pc:sldLayoutChg>
        <pc:sldLayoutChg chg="del">
          <pc:chgData name="Geoffrey Feld" userId="1b6e7be77d181968" providerId="LiveId" clId="{81E76666-63FA-274D-B8FC-5466BDC4B919}" dt="2024-02-07T21:33:46.008" v="15" actId="2696"/>
          <pc:sldLayoutMkLst>
            <pc:docMk/>
            <pc:sldMasterMk cId="3491342070" sldId="2147483890"/>
            <pc:sldLayoutMk cId="4187071827" sldId="2147483903"/>
          </pc:sldLayoutMkLst>
        </pc:sldLayoutChg>
        <pc:sldLayoutChg chg="del">
          <pc:chgData name="Geoffrey Feld" userId="1b6e7be77d181968" providerId="LiveId" clId="{81E76666-63FA-274D-B8FC-5466BDC4B919}" dt="2024-02-07T21:33:46.509" v="171" actId="2696"/>
          <pc:sldLayoutMkLst>
            <pc:docMk/>
            <pc:sldMasterMk cId="3491342070" sldId="2147483890"/>
            <pc:sldLayoutMk cId="4022832339" sldId="2147483904"/>
          </pc:sldLayoutMkLst>
        </pc:sldLayoutChg>
        <pc:sldLayoutChg chg="del">
          <pc:chgData name="Geoffrey Feld" userId="1b6e7be77d181968" providerId="LiveId" clId="{81E76666-63FA-274D-B8FC-5466BDC4B919}" dt="2024-02-07T21:33:46.503" v="160" actId="2696"/>
          <pc:sldLayoutMkLst>
            <pc:docMk/>
            <pc:sldMasterMk cId="3491342070" sldId="2147483890"/>
            <pc:sldLayoutMk cId="1812376076" sldId="2147483905"/>
          </pc:sldLayoutMkLst>
        </pc:sldLayoutChg>
        <pc:sldLayoutChg chg="del">
          <pc:chgData name="Geoffrey Feld" userId="1b6e7be77d181968" providerId="LiveId" clId="{81E76666-63FA-274D-B8FC-5466BDC4B919}" dt="2024-02-07T21:33:46.188" v="73" actId="2696"/>
          <pc:sldLayoutMkLst>
            <pc:docMk/>
            <pc:sldMasterMk cId="3491342070" sldId="2147483890"/>
            <pc:sldLayoutMk cId="822673700" sldId="2147483906"/>
          </pc:sldLayoutMkLst>
        </pc:sldLayoutChg>
      </pc:sldMasterChg>
      <pc:sldMasterChg chg="del delSldLayout">
        <pc:chgData name="Geoffrey Feld" userId="1b6e7be77d181968" providerId="LiveId" clId="{81E76666-63FA-274D-B8FC-5466BDC4B919}" dt="2024-02-07T21:33:50.471" v="176" actId="2696"/>
        <pc:sldMasterMkLst>
          <pc:docMk/>
          <pc:sldMasterMk cId="462920091" sldId="2147483907"/>
        </pc:sldMasterMkLst>
        <pc:sldLayoutChg chg="del">
          <pc:chgData name="Geoffrey Feld" userId="1b6e7be77d181968" providerId="LiveId" clId="{81E76666-63FA-274D-B8FC-5466BDC4B919}" dt="2024-02-07T21:33:46.227" v="101" actId="2696"/>
          <pc:sldLayoutMkLst>
            <pc:docMk/>
            <pc:sldMasterMk cId="462920091" sldId="2147483907"/>
            <pc:sldLayoutMk cId="3777061528" sldId="2147483908"/>
          </pc:sldLayoutMkLst>
        </pc:sldLayoutChg>
        <pc:sldLayoutChg chg="del">
          <pc:chgData name="Geoffrey Feld" userId="1b6e7be77d181968" providerId="LiveId" clId="{81E76666-63FA-274D-B8FC-5466BDC4B919}" dt="2024-02-07T21:33:46.357" v="116" actId="2696"/>
          <pc:sldLayoutMkLst>
            <pc:docMk/>
            <pc:sldMasterMk cId="462920091" sldId="2147483907"/>
            <pc:sldLayoutMk cId="166471454" sldId="2147483909"/>
          </pc:sldLayoutMkLst>
        </pc:sldLayoutChg>
        <pc:sldLayoutChg chg="del">
          <pc:chgData name="Geoffrey Feld" userId="1b6e7be77d181968" providerId="LiveId" clId="{81E76666-63FA-274D-B8FC-5466BDC4B919}" dt="2024-02-07T21:33:46.178" v="62" actId="2696"/>
          <pc:sldLayoutMkLst>
            <pc:docMk/>
            <pc:sldMasterMk cId="462920091" sldId="2147483907"/>
            <pc:sldLayoutMk cId="4092112619" sldId="2147483910"/>
          </pc:sldLayoutMkLst>
        </pc:sldLayoutChg>
        <pc:sldLayoutChg chg="del">
          <pc:chgData name="Geoffrey Feld" userId="1b6e7be77d181968" providerId="LiveId" clId="{81E76666-63FA-274D-B8FC-5466BDC4B919}" dt="2024-02-07T21:33:46.464" v="150" actId="2696"/>
          <pc:sldLayoutMkLst>
            <pc:docMk/>
            <pc:sldMasterMk cId="462920091" sldId="2147483907"/>
            <pc:sldLayoutMk cId="3891402494" sldId="2147483911"/>
          </pc:sldLayoutMkLst>
        </pc:sldLayoutChg>
        <pc:sldLayoutChg chg="del">
          <pc:chgData name="Geoffrey Feld" userId="1b6e7be77d181968" providerId="LiveId" clId="{81E76666-63FA-274D-B8FC-5466BDC4B919}" dt="2024-02-07T21:33:46.192" v="79" actId="2696"/>
          <pc:sldLayoutMkLst>
            <pc:docMk/>
            <pc:sldMasterMk cId="462920091" sldId="2147483907"/>
            <pc:sldLayoutMk cId="3602726069" sldId="2147483912"/>
          </pc:sldLayoutMkLst>
        </pc:sldLayoutChg>
        <pc:sldLayoutChg chg="del">
          <pc:chgData name="Geoffrey Feld" userId="1b6e7be77d181968" providerId="LiveId" clId="{81E76666-63FA-274D-B8FC-5466BDC4B919}" dt="2024-02-07T21:33:46.189" v="74" actId="2696"/>
          <pc:sldLayoutMkLst>
            <pc:docMk/>
            <pc:sldMasterMk cId="462920091" sldId="2147483907"/>
            <pc:sldLayoutMk cId="2272221247" sldId="2147483913"/>
          </pc:sldLayoutMkLst>
        </pc:sldLayoutChg>
        <pc:sldLayoutChg chg="del">
          <pc:chgData name="Geoffrey Feld" userId="1b6e7be77d181968" providerId="LiveId" clId="{81E76666-63FA-274D-B8FC-5466BDC4B919}" dt="2024-02-07T21:33:46.190" v="76" actId="2696"/>
          <pc:sldLayoutMkLst>
            <pc:docMk/>
            <pc:sldMasterMk cId="462920091" sldId="2147483907"/>
            <pc:sldLayoutMk cId="41238418" sldId="2147483914"/>
          </pc:sldLayoutMkLst>
        </pc:sldLayoutChg>
        <pc:sldLayoutChg chg="del">
          <pc:chgData name="Geoffrey Feld" userId="1b6e7be77d181968" providerId="LiveId" clId="{81E76666-63FA-274D-B8FC-5466BDC4B919}" dt="2024-02-07T21:33:46.225" v="97" actId="2696"/>
          <pc:sldLayoutMkLst>
            <pc:docMk/>
            <pc:sldMasterMk cId="462920091" sldId="2147483907"/>
            <pc:sldLayoutMk cId="1264081915" sldId="2147483915"/>
          </pc:sldLayoutMkLst>
        </pc:sldLayoutChg>
        <pc:sldLayoutChg chg="del">
          <pc:chgData name="Geoffrey Feld" userId="1b6e7be77d181968" providerId="LiveId" clId="{81E76666-63FA-274D-B8FC-5466BDC4B919}" dt="2024-02-07T21:33:46.228" v="102" actId="2696"/>
          <pc:sldLayoutMkLst>
            <pc:docMk/>
            <pc:sldMasterMk cId="462920091" sldId="2147483907"/>
            <pc:sldLayoutMk cId="516778712" sldId="2147483916"/>
          </pc:sldLayoutMkLst>
        </pc:sldLayoutChg>
        <pc:sldLayoutChg chg="del">
          <pc:chgData name="Geoffrey Feld" userId="1b6e7be77d181968" providerId="LiveId" clId="{81E76666-63FA-274D-B8FC-5466BDC4B919}" dt="2024-02-07T21:33:46.230" v="105" actId="2696"/>
          <pc:sldLayoutMkLst>
            <pc:docMk/>
            <pc:sldMasterMk cId="462920091" sldId="2147483907"/>
            <pc:sldLayoutMk cId="1933006898" sldId="2147483917"/>
          </pc:sldLayoutMkLst>
        </pc:sldLayoutChg>
        <pc:sldLayoutChg chg="del">
          <pc:chgData name="Geoffrey Feld" userId="1b6e7be77d181968" providerId="LiveId" clId="{81E76666-63FA-274D-B8FC-5466BDC4B919}" dt="2024-02-07T21:33:46.272" v="108" actId="2696"/>
          <pc:sldLayoutMkLst>
            <pc:docMk/>
            <pc:sldMasterMk cId="462920091" sldId="2147483907"/>
            <pc:sldLayoutMk cId="728798649" sldId="2147483918"/>
          </pc:sldLayoutMkLst>
        </pc:sldLayoutChg>
        <pc:sldLayoutChg chg="del">
          <pc:chgData name="Geoffrey Feld" userId="1b6e7be77d181968" providerId="LiveId" clId="{81E76666-63FA-274D-B8FC-5466BDC4B919}" dt="2024-02-07T21:33:46.359" v="119" actId="2696"/>
          <pc:sldLayoutMkLst>
            <pc:docMk/>
            <pc:sldMasterMk cId="462920091" sldId="2147483907"/>
            <pc:sldLayoutMk cId="1240880830" sldId="2147483919"/>
          </pc:sldLayoutMkLst>
        </pc:sldLayoutChg>
        <pc:sldLayoutChg chg="del">
          <pc:chgData name="Geoffrey Feld" userId="1b6e7be77d181968" providerId="LiveId" clId="{81E76666-63FA-274D-B8FC-5466BDC4B919}" dt="2024-02-07T21:33:46.416" v="141" actId="2696"/>
          <pc:sldLayoutMkLst>
            <pc:docMk/>
            <pc:sldMasterMk cId="462920091" sldId="2147483907"/>
            <pc:sldLayoutMk cId="289489930" sldId="2147483920"/>
          </pc:sldLayoutMkLst>
        </pc:sldLayoutChg>
        <pc:sldLayoutChg chg="del">
          <pc:chgData name="Geoffrey Feld" userId="1b6e7be77d181968" providerId="LiveId" clId="{81E76666-63FA-274D-B8FC-5466BDC4B919}" dt="2024-02-07T21:33:46.142" v="49" actId="2696"/>
          <pc:sldLayoutMkLst>
            <pc:docMk/>
            <pc:sldMasterMk cId="462920091" sldId="2147483907"/>
            <pc:sldLayoutMk cId="3602712635" sldId="2147483921"/>
          </pc:sldLayoutMkLst>
        </pc:sldLayoutChg>
        <pc:sldLayoutChg chg="del">
          <pc:chgData name="Geoffrey Feld" userId="1b6e7be77d181968" providerId="LiveId" clId="{81E76666-63FA-274D-B8FC-5466BDC4B919}" dt="2024-02-07T21:33:46.417" v="142" actId="2696"/>
          <pc:sldLayoutMkLst>
            <pc:docMk/>
            <pc:sldMasterMk cId="462920091" sldId="2147483907"/>
            <pc:sldLayoutMk cId="2757371420" sldId="2147483922"/>
          </pc:sldLayoutMkLst>
        </pc:sldLayoutChg>
        <pc:sldLayoutChg chg="del">
          <pc:chgData name="Geoffrey Feld" userId="1b6e7be77d181968" providerId="LiveId" clId="{81E76666-63FA-274D-B8FC-5466BDC4B919}" dt="2024-02-07T21:33:46.117" v="41" actId="2696"/>
          <pc:sldLayoutMkLst>
            <pc:docMk/>
            <pc:sldMasterMk cId="462920091" sldId="2147483907"/>
            <pc:sldLayoutMk cId="1222229028" sldId="2147483923"/>
          </pc:sldLayoutMkLst>
        </pc:sldLayoutChg>
        <pc:sldLayoutChg chg="del">
          <pc:chgData name="Geoffrey Feld" userId="1b6e7be77d181968" providerId="LiveId" clId="{81E76666-63FA-274D-B8FC-5466BDC4B919}" dt="2024-02-07T21:33:46.172" v="54" actId="2696"/>
          <pc:sldLayoutMkLst>
            <pc:docMk/>
            <pc:sldMasterMk cId="462920091" sldId="2147483907"/>
            <pc:sldLayoutMk cId="1700710384" sldId="2147483924"/>
          </pc:sldLayoutMkLst>
        </pc:sldLayoutChg>
        <pc:sldLayoutChg chg="del">
          <pc:chgData name="Geoffrey Feld" userId="1b6e7be77d181968" providerId="LiveId" clId="{81E76666-63FA-274D-B8FC-5466BDC4B919}" dt="2024-02-07T21:33:46.476" v="157" actId="2696"/>
          <pc:sldLayoutMkLst>
            <pc:docMk/>
            <pc:sldMasterMk cId="462920091" sldId="2147483907"/>
            <pc:sldLayoutMk cId="69624335" sldId="2147483925"/>
          </pc:sldLayoutMkLst>
        </pc:sldLayoutChg>
        <pc:sldLayoutChg chg="del">
          <pc:chgData name="Geoffrey Feld" userId="1b6e7be77d181968" providerId="LiveId" clId="{81E76666-63FA-274D-B8FC-5466BDC4B919}" dt="2024-02-07T21:33:46.415" v="139" actId="2696"/>
          <pc:sldLayoutMkLst>
            <pc:docMk/>
            <pc:sldMasterMk cId="462920091" sldId="2147483907"/>
            <pc:sldLayoutMk cId="2059972370" sldId="2147483926"/>
          </pc:sldLayoutMkLst>
        </pc:sldLayoutChg>
        <pc:sldLayoutChg chg="del">
          <pc:chgData name="Geoffrey Feld" userId="1b6e7be77d181968" providerId="LiveId" clId="{81E76666-63FA-274D-B8FC-5466BDC4B919}" dt="2024-02-07T21:33:46.197" v="87" actId="2696"/>
          <pc:sldLayoutMkLst>
            <pc:docMk/>
            <pc:sldMasterMk cId="462920091" sldId="2147483907"/>
            <pc:sldLayoutMk cId="189594280" sldId="2147483927"/>
          </pc:sldLayoutMkLst>
        </pc:sldLayoutChg>
        <pc:sldLayoutChg chg="del">
          <pc:chgData name="Geoffrey Feld" userId="1b6e7be77d181968" providerId="LiveId" clId="{81E76666-63FA-274D-B8FC-5466BDC4B919}" dt="2024-02-07T21:33:46.193" v="80" actId="2696"/>
          <pc:sldLayoutMkLst>
            <pc:docMk/>
            <pc:sldMasterMk cId="462920091" sldId="2147483907"/>
            <pc:sldLayoutMk cId="155893620" sldId="2147483928"/>
          </pc:sldLayoutMkLst>
        </pc:sldLayoutChg>
        <pc:sldLayoutChg chg="del">
          <pc:chgData name="Geoffrey Feld" userId="1b6e7be77d181968" providerId="LiveId" clId="{81E76666-63FA-274D-B8FC-5466BDC4B919}" dt="2024-02-07T21:33:46.068" v="29" actId="2696"/>
          <pc:sldLayoutMkLst>
            <pc:docMk/>
            <pc:sldMasterMk cId="462920091" sldId="2147483907"/>
            <pc:sldLayoutMk cId="2701233147" sldId="2147483929"/>
          </pc:sldLayoutMkLst>
        </pc:sldLayoutChg>
        <pc:sldLayoutChg chg="del">
          <pc:chgData name="Geoffrey Feld" userId="1b6e7be77d181968" providerId="LiveId" clId="{81E76666-63FA-274D-B8FC-5466BDC4B919}" dt="2024-02-07T21:33:46.229" v="103" actId="2696"/>
          <pc:sldLayoutMkLst>
            <pc:docMk/>
            <pc:sldMasterMk cId="462920091" sldId="2147483907"/>
            <pc:sldLayoutMk cId="2621754223" sldId="2147483930"/>
          </pc:sldLayoutMkLst>
        </pc:sldLayoutChg>
        <pc:sldLayoutChg chg="del">
          <pc:chgData name="Geoffrey Feld" userId="1b6e7be77d181968" providerId="LiveId" clId="{81E76666-63FA-274D-B8FC-5466BDC4B919}" dt="2024-02-07T21:33:45.976" v="5" actId="2696"/>
          <pc:sldLayoutMkLst>
            <pc:docMk/>
            <pc:sldMasterMk cId="462920091" sldId="2147483907"/>
            <pc:sldLayoutMk cId="1915527491" sldId="2147483931"/>
          </pc:sldLayoutMkLst>
        </pc:sldLayoutChg>
        <pc:sldLayoutChg chg="del">
          <pc:chgData name="Geoffrey Feld" userId="1b6e7be77d181968" providerId="LiveId" clId="{81E76666-63FA-274D-B8FC-5466BDC4B919}" dt="2024-02-07T21:33:46.504" v="162" actId="2696"/>
          <pc:sldLayoutMkLst>
            <pc:docMk/>
            <pc:sldMasterMk cId="462920091" sldId="2147483907"/>
            <pc:sldLayoutMk cId="3095973509" sldId="2147483932"/>
          </pc:sldLayoutMkLst>
        </pc:sldLayoutChg>
        <pc:sldLayoutChg chg="del">
          <pc:chgData name="Geoffrey Feld" userId="1b6e7be77d181968" providerId="LiveId" clId="{81E76666-63FA-274D-B8FC-5466BDC4B919}" dt="2024-02-07T21:33:46.172" v="55" actId="2696"/>
          <pc:sldLayoutMkLst>
            <pc:docMk/>
            <pc:sldMasterMk cId="462920091" sldId="2147483907"/>
            <pc:sldLayoutMk cId="1052296627" sldId="2147483933"/>
          </pc:sldLayoutMkLst>
        </pc:sldLayoutChg>
        <pc:sldLayoutChg chg="del">
          <pc:chgData name="Geoffrey Feld" userId="1b6e7be77d181968" providerId="LiveId" clId="{81E76666-63FA-274D-B8FC-5466BDC4B919}" dt="2024-02-07T21:33:46.011" v="21" actId="2696"/>
          <pc:sldLayoutMkLst>
            <pc:docMk/>
            <pc:sldMasterMk cId="462920091" sldId="2147483907"/>
            <pc:sldLayoutMk cId="237178761" sldId="2147483934"/>
          </pc:sldLayoutMkLst>
        </pc:sldLayoutChg>
        <pc:sldLayoutChg chg="del">
          <pc:chgData name="Geoffrey Feld" userId="1b6e7be77d181968" providerId="LiveId" clId="{81E76666-63FA-274D-B8FC-5466BDC4B919}" dt="2024-02-07T21:33:46.199" v="92" actId="2696"/>
          <pc:sldLayoutMkLst>
            <pc:docMk/>
            <pc:sldMasterMk cId="462920091" sldId="2147483907"/>
            <pc:sldLayoutMk cId="658157659" sldId="2147483935"/>
          </pc:sldLayoutMkLst>
        </pc:sldLayoutChg>
        <pc:sldLayoutChg chg="del">
          <pc:chgData name="Geoffrey Feld" userId="1b6e7be77d181968" providerId="LiveId" clId="{81E76666-63FA-274D-B8FC-5466BDC4B919}" dt="2024-02-07T21:33:46.363" v="124" actId="2696"/>
          <pc:sldLayoutMkLst>
            <pc:docMk/>
            <pc:sldMasterMk cId="462920091" sldId="2147483907"/>
            <pc:sldLayoutMk cId="2426817661" sldId="2147483936"/>
          </pc:sldLayoutMkLst>
        </pc:sldLayoutChg>
        <pc:sldLayoutChg chg="del">
          <pc:chgData name="Geoffrey Feld" userId="1b6e7be77d181968" providerId="LiveId" clId="{81E76666-63FA-274D-B8FC-5466BDC4B919}" dt="2024-02-07T21:33:46.467" v="154" actId="2696"/>
          <pc:sldLayoutMkLst>
            <pc:docMk/>
            <pc:sldMasterMk cId="462920091" sldId="2147483907"/>
            <pc:sldLayoutMk cId="1584982239" sldId="2147483937"/>
          </pc:sldLayoutMkLst>
        </pc:sldLayoutChg>
        <pc:sldLayoutChg chg="del">
          <pc:chgData name="Geoffrey Feld" userId="1b6e7be77d181968" providerId="LiveId" clId="{81E76666-63FA-274D-B8FC-5466BDC4B919}" dt="2024-02-07T21:33:46.116" v="40" actId="2696"/>
          <pc:sldLayoutMkLst>
            <pc:docMk/>
            <pc:sldMasterMk cId="462920091" sldId="2147483907"/>
            <pc:sldLayoutMk cId="2652611749" sldId="2147483938"/>
          </pc:sldLayoutMkLst>
        </pc:sldLayoutChg>
        <pc:sldLayoutChg chg="del">
          <pc:chgData name="Geoffrey Feld" userId="1b6e7be77d181968" providerId="LiveId" clId="{81E76666-63FA-274D-B8FC-5466BDC4B919}" dt="2024-02-07T21:33:46.503" v="161" actId="2696"/>
          <pc:sldLayoutMkLst>
            <pc:docMk/>
            <pc:sldMasterMk cId="462920091" sldId="2147483907"/>
            <pc:sldLayoutMk cId="2441939619" sldId="2147483939"/>
          </pc:sldLayoutMkLst>
        </pc:sldLayoutChg>
        <pc:sldLayoutChg chg="del">
          <pc:chgData name="Geoffrey Feld" userId="1b6e7be77d181968" providerId="LiveId" clId="{81E76666-63FA-274D-B8FC-5466BDC4B919}" dt="2024-02-07T21:33:45.975" v="4" actId="2696"/>
          <pc:sldLayoutMkLst>
            <pc:docMk/>
            <pc:sldMasterMk cId="462920091" sldId="2147483907"/>
            <pc:sldLayoutMk cId="2875548706" sldId="2147483940"/>
          </pc:sldLayoutMkLst>
        </pc:sldLayoutChg>
        <pc:sldLayoutChg chg="del">
          <pc:chgData name="Geoffrey Feld" userId="1b6e7be77d181968" providerId="LiveId" clId="{81E76666-63FA-274D-B8FC-5466BDC4B919}" dt="2024-02-07T21:33:46.464" v="149" actId="2696"/>
          <pc:sldLayoutMkLst>
            <pc:docMk/>
            <pc:sldMasterMk cId="462920091" sldId="2147483907"/>
            <pc:sldLayoutMk cId="971145766" sldId="2147483941"/>
          </pc:sldLayoutMkLst>
        </pc:sldLayoutChg>
        <pc:sldLayoutChg chg="del">
          <pc:chgData name="Geoffrey Feld" userId="1b6e7be77d181968" providerId="LiveId" clId="{81E76666-63FA-274D-B8FC-5466BDC4B919}" dt="2024-02-07T21:33:46.507" v="169" actId="2696"/>
          <pc:sldLayoutMkLst>
            <pc:docMk/>
            <pc:sldMasterMk cId="462920091" sldId="2147483907"/>
            <pc:sldLayoutMk cId="701989297" sldId="2147483942"/>
          </pc:sldLayoutMkLst>
        </pc:sldLayoutChg>
        <pc:sldLayoutChg chg="del">
          <pc:chgData name="Geoffrey Feld" userId="1b6e7be77d181968" providerId="LiveId" clId="{81E76666-63FA-274D-B8FC-5466BDC4B919}" dt="2024-02-07T21:33:46.358" v="117" actId="2696"/>
          <pc:sldLayoutMkLst>
            <pc:docMk/>
            <pc:sldMasterMk cId="462920091" sldId="2147483907"/>
            <pc:sldLayoutMk cId="3628725471" sldId="2147483943"/>
          </pc:sldLayoutMkLst>
        </pc:sldLayoutChg>
        <pc:sldLayoutChg chg="del">
          <pc:chgData name="Geoffrey Feld" userId="1b6e7be77d181968" providerId="LiveId" clId="{81E76666-63FA-274D-B8FC-5466BDC4B919}" dt="2024-02-07T21:33:46.094" v="37" actId="2696"/>
          <pc:sldLayoutMkLst>
            <pc:docMk/>
            <pc:sldMasterMk cId="462920091" sldId="2147483907"/>
            <pc:sldLayoutMk cId="1291830799" sldId="2147483944"/>
          </pc:sldLayoutMkLst>
        </pc:sldLayoutChg>
        <pc:sldLayoutChg chg="del">
          <pc:chgData name="Geoffrey Feld" userId="1b6e7be77d181968" providerId="LiveId" clId="{81E76666-63FA-274D-B8FC-5466BDC4B919}" dt="2024-02-07T21:33:46.179" v="63" actId="2696"/>
          <pc:sldLayoutMkLst>
            <pc:docMk/>
            <pc:sldMasterMk cId="462920091" sldId="2147483907"/>
            <pc:sldLayoutMk cId="2329504691" sldId="2147483945"/>
          </pc:sldLayoutMkLst>
        </pc:sldLayoutChg>
        <pc:sldLayoutChg chg="del">
          <pc:chgData name="Geoffrey Feld" userId="1b6e7be77d181968" providerId="LiveId" clId="{81E76666-63FA-274D-B8FC-5466BDC4B919}" dt="2024-02-07T21:33:46.227" v="100" actId="2696"/>
          <pc:sldLayoutMkLst>
            <pc:docMk/>
            <pc:sldMasterMk cId="462920091" sldId="2147483907"/>
            <pc:sldLayoutMk cId="1321731951" sldId="2147483946"/>
          </pc:sldLayoutMkLst>
        </pc:sldLayoutChg>
        <pc:sldLayoutChg chg="del">
          <pc:chgData name="Geoffrey Feld" userId="1b6e7be77d181968" providerId="LiveId" clId="{81E76666-63FA-274D-B8FC-5466BDC4B919}" dt="2024-02-07T21:33:46.012" v="22" actId="2696"/>
          <pc:sldLayoutMkLst>
            <pc:docMk/>
            <pc:sldMasterMk cId="462920091" sldId="2147483907"/>
            <pc:sldLayoutMk cId="3133489936" sldId="2147483947"/>
          </pc:sldLayoutMkLst>
        </pc:sldLayoutChg>
        <pc:sldLayoutChg chg="del">
          <pc:chgData name="Geoffrey Feld" userId="1b6e7be77d181968" providerId="LiveId" clId="{81E76666-63FA-274D-B8FC-5466BDC4B919}" dt="2024-02-07T21:33:46.465" v="151" actId="2696"/>
          <pc:sldLayoutMkLst>
            <pc:docMk/>
            <pc:sldMasterMk cId="462920091" sldId="2147483907"/>
            <pc:sldLayoutMk cId="1782706835" sldId="2147483948"/>
          </pc:sldLayoutMkLst>
        </pc:sldLayoutChg>
        <pc:sldLayoutChg chg="del">
          <pc:chgData name="Geoffrey Feld" userId="1b6e7be77d181968" providerId="LiveId" clId="{81E76666-63FA-274D-B8FC-5466BDC4B919}" dt="2024-02-07T21:33:46.202" v="93" actId="2696"/>
          <pc:sldLayoutMkLst>
            <pc:docMk/>
            <pc:sldMasterMk cId="462920091" sldId="2147483907"/>
            <pc:sldLayoutMk cId="2445100347" sldId="2147483949"/>
          </pc:sldLayoutMkLst>
        </pc:sldLayoutChg>
        <pc:sldLayoutChg chg="del">
          <pc:chgData name="Geoffrey Feld" userId="1b6e7be77d181968" providerId="LiveId" clId="{81E76666-63FA-274D-B8FC-5466BDC4B919}" dt="2024-02-07T21:33:46.173" v="56" actId="2696"/>
          <pc:sldLayoutMkLst>
            <pc:docMk/>
            <pc:sldMasterMk cId="462920091" sldId="2147483907"/>
            <pc:sldLayoutMk cId="1536173967" sldId="2147483950"/>
          </pc:sldLayoutMkLst>
        </pc:sldLayoutChg>
        <pc:sldLayoutChg chg="del">
          <pc:chgData name="Geoffrey Feld" userId="1b6e7be77d181968" providerId="LiveId" clId="{81E76666-63FA-274D-B8FC-5466BDC4B919}" dt="2024-02-07T21:33:46.001" v="8" actId="2696"/>
          <pc:sldLayoutMkLst>
            <pc:docMk/>
            <pc:sldMasterMk cId="462920091" sldId="2147483907"/>
            <pc:sldLayoutMk cId="537915153" sldId="2147483951"/>
          </pc:sldLayoutMkLst>
        </pc:sldLayoutChg>
        <pc:sldLayoutChg chg="del">
          <pc:chgData name="Geoffrey Feld" userId="1b6e7be77d181968" providerId="LiveId" clId="{81E76666-63FA-274D-B8FC-5466BDC4B919}" dt="2024-02-07T21:33:46.359" v="118" actId="2696"/>
          <pc:sldLayoutMkLst>
            <pc:docMk/>
            <pc:sldMasterMk cId="462920091" sldId="2147483907"/>
            <pc:sldLayoutMk cId="1283953457" sldId="2147483952"/>
          </pc:sldLayoutMkLst>
        </pc:sldLayoutChg>
        <pc:sldLayoutChg chg="del">
          <pc:chgData name="Geoffrey Feld" userId="1b6e7be77d181968" providerId="LiveId" clId="{81E76666-63FA-274D-B8FC-5466BDC4B919}" dt="2024-02-07T21:33:46.364" v="125" actId="2696"/>
          <pc:sldLayoutMkLst>
            <pc:docMk/>
            <pc:sldMasterMk cId="462920091" sldId="2147483907"/>
            <pc:sldLayoutMk cId="3966437729" sldId="2147483953"/>
          </pc:sldLayoutMkLst>
        </pc:sldLayoutChg>
        <pc:sldLayoutChg chg="del">
          <pc:chgData name="Geoffrey Feld" userId="1b6e7be77d181968" providerId="LiveId" clId="{81E76666-63FA-274D-B8FC-5466BDC4B919}" dt="2024-02-07T21:33:46.003" v="10" actId="2696"/>
          <pc:sldLayoutMkLst>
            <pc:docMk/>
            <pc:sldMasterMk cId="462920091" sldId="2147483907"/>
            <pc:sldLayoutMk cId="1573386857" sldId="2147483954"/>
          </pc:sldLayoutMkLst>
        </pc:sldLayoutChg>
        <pc:sldLayoutChg chg="del">
          <pc:chgData name="Geoffrey Feld" userId="1b6e7be77d181968" providerId="LiveId" clId="{81E76666-63FA-274D-B8FC-5466BDC4B919}" dt="2024-02-07T21:33:46.466" v="152" actId="2696"/>
          <pc:sldLayoutMkLst>
            <pc:docMk/>
            <pc:sldMasterMk cId="462920091" sldId="2147483907"/>
            <pc:sldLayoutMk cId="2364336348" sldId="2147483955"/>
          </pc:sldLayoutMkLst>
        </pc:sldLayoutChg>
        <pc:sldLayoutChg chg="del">
          <pc:chgData name="Geoffrey Feld" userId="1b6e7be77d181968" providerId="LiveId" clId="{81E76666-63FA-274D-B8FC-5466BDC4B919}" dt="2024-02-07T21:33:46.414" v="137" actId="2696"/>
          <pc:sldLayoutMkLst>
            <pc:docMk/>
            <pc:sldMasterMk cId="462920091" sldId="2147483907"/>
            <pc:sldLayoutMk cId="3098295212" sldId="2147483956"/>
          </pc:sldLayoutMkLst>
        </pc:sldLayoutChg>
        <pc:sldLayoutChg chg="del">
          <pc:chgData name="Geoffrey Feld" userId="1b6e7be77d181968" providerId="LiveId" clId="{81E76666-63FA-274D-B8FC-5466BDC4B919}" dt="2024-02-07T21:33:46.141" v="47" actId="2696"/>
          <pc:sldLayoutMkLst>
            <pc:docMk/>
            <pc:sldMasterMk cId="462920091" sldId="2147483907"/>
            <pc:sldLayoutMk cId="3354062726" sldId="2147483957"/>
          </pc:sldLayoutMkLst>
        </pc:sldLayoutChg>
        <pc:sldLayoutChg chg="del">
          <pc:chgData name="Geoffrey Feld" userId="1b6e7be77d181968" providerId="LiveId" clId="{81E76666-63FA-274D-B8FC-5466BDC4B919}" dt="2024-02-07T21:33:46.180" v="64" actId="2696"/>
          <pc:sldLayoutMkLst>
            <pc:docMk/>
            <pc:sldMasterMk cId="462920091" sldId="2147483907"/>
            <pc:sldLayoutMk cId="3525295861" sldId="2147483958"/>
          </pc:sldLayoutMkLst>
        </pc:sldLayoutChg>
        <pc:sldLayoutChg chg="del">
          <pc:chgData name="Geoffrey Feld" userId="1b6e7be77d181968" providerId="LiveId" clId="{81E76666-63FA-274D-B8FC-5466BDC4B919}" dt="2024-02-07T21:33:46.416" v="140" actId="2696"/>
          <pc:sldLayoutMkLst>
            <pc:docMk/>
            <pc:sldMasterMk cId="462920091" sldId="2147483907"/>
            <pc:sldLayoutMk cId="1571193201" sldId="2147483959"/>
          </pc:sldLayoutMkLst>
        </pc:sldLayoutChg>
        <pc:sldLayoutChg chg="del">
          <pc:chgData name="Geoffrey Feld" userId="1b6e7be77d181968" providerId="LiveId" clId="{81E76666-63FA-274D-B8FC-5466BDC4B919}" dt="2024-02-07T21:33:46.138" v="44" actId="2696"/>
          <pc:sldLayoutMkLst>
            <pc:docMk/>
            <pc:sldMasterMk cId="462920091" sldId="2147483907"/>
            <pc:sldLayoutMk cId="531717509" sldId="2147483960"/>
          </pc:sldLayoutMkLst>
        </pc:sldLayoutChg>
        <pc:sldLayoutChg chg="del">
          <pc:chgData name="Geoffrey Feld" userId="1b6e7be77d181968" providerId="LiveId" clId="{81E76666-63FA-274D-B8FC-5466BDC4B919}" dt="2024-02-07T21:33:46.191" v="77" actId="2696"/>
          <pc:sldLayoutMkLst>
            <pc:docMk/>
            <pc:sldMasterMk cId="462920091" sldId="2147483907"/>
            <pc:sldLayoutMk cId="551607052" sldId="2147483961"/>
          </pc:sldLayoutMkLst>
        </pc:sldLayoutChg>
        <pc:sldLayoutChg chg="del">
          <pc:chgData name="Geoffrey Feld" userId="1b6e7be77d181968" providerId="LiveId" clId="{81E76666-63FA-274D-B8FC-5466BDC4B919}" dt="2024-02-07T21:33:46.195" v="85" actId="2696"/>
          <pc:sldLayoutMkLst>
            <pc:docMk/>
            <pc:sldMasterMk cId="462920091" sldId="2147483907"/>
            <pc:sldLayoutMk cId="266819510" sldId="2147483962"/>
          </pc:sldLayoutMkLst>
        </pc:sldLayoutChg>
        <pc:sldLayoutChg chg="del">
          <pc:chgData name="Geoffrey Feld" userId="1b6e7be77d181968" providerId="LiveId" clId="{81E76666-63FA-274D-B8FC-5466BDC4B919}" dt="2024-02-07T21:33:45.977" v="6" actId="2696"/>
          <pc:sldLayoutMkLst>
            <pc:docMk/>
            <pc:sldMasterMk cId="462920091" sldId="2147483907"/>
            <pc:sldLayoutMk cId="4224427665" sldId="2147483963"/>
          </pc:sldLayoutMkLst>
        </pc:sldLayoutChg>
        <pc:sldLayoutChg chg="del">
          <pc:chgData name="Geoffrey Feld" userId="1b6e7be77d181968" providerId="LiveId" clId="{81E76666-63FA-274D-B8FC-5466BDC4B919}" dt="2024-02-07T21:33:46.004" v="11" actId="2696"/>
          <pc:sldLayoutMkLst>
            <pc:docMk/>
            <pc:sldMasterMk cId="462920091" sldId="2147483907"/>
            <pc:sldLayoutMk cId="399341463" sldId="2147483964"/>
          </pc:sldLayoutMkLst>
        </pc:sldLayoutChg>
      </pc:sldMasterChg>
      <pc:sldMasterChg chg="del delSldLayout">
        <pc:chgData name="Geoffrey Feld" userId="1b6e7be77d181968" providerId="LiveId" clId="{81E76666-63FA-274D-B8FC-5466BDC4B919}" dt="2024-02-07T21:33:50.818" v="177" actId="2696"/>
        <pc:sldMasterMkLst>
          <pc:docMk/>
          <pc:sldMasterMk cId="1540907020" sldId="2147483965"/>
        </pc:sldMasterMkLst>
        <pc:sldLayoutChg chg="del">
          <pc:chgData name="Geoffrey Feld" userId="1b6e7be77d181968" providerId="LiveId" clId="{81E76666-63FA-274D-B8FC-5466BDC4B919}" dt="2024-02-07T21:33:45.974" v="3" actId="2696"/>
          <pc:sldLayoutMkLst>
            <pc:docMk/>
            <pc:sldMasterMk cId="1540907020" sldId="2147483965"/>
            <pc:sldLayoutMk cId="3604282123" sldId="2147483966"/>
          </pc:sldLayoutMkLst>
        </pc:sldLayoutChg>
        <pc:sldLayoutChg chg="del">
          <pc:chgData name="Geoffrey Feld" userId="1b6e7be77d181968" providerId="LiveId" clId="{81E76666-63FA-274D-B8FC-5466BDC4B919}" dt="2024-02-07T21:33:46.384" v="127" actId="2696"/>
          <pc:sldLayoutMkLst>
            <pc:docMk/>
            <pc:sldMasterMk cId="1540907020" sldId="2147483965"/>
            <pc:sldLayoutMk cId="3449071342" sldId="2147483967"/>
          </pc:sldLayoutMkLst>
        </pc:sldLayoutChg>
        <pc:sldLayoutChg chg="del">
          <pc:chgData name="Geoffrey Feld" userId="1b6e7be77d181968" providerId="LiveId" clId="{81E76666-63FA-274D-B8FC-5466BDC4B919}" dt="2024-02-07T21:33:46.356" v="114" actId="2696"/>
          <pc:sldLayoutMkLst>
            <pc:docMk/>
            <pc:sldMasterMk cId="1540907020" sldId="2147483965"/>
            <pc:sldLayoutMk cId="989542359" sldId="2147483968"/>
          </pc:sldLayoutMkLst>
        </pc:sldLayoutChg>
        <pc:sldLayoutChg chg="del">
          <pc:chgData name="Geoffrey Feld" userId="1b6e7be77d181968" providerId="LiveId" clId="{81E76666-63FA-274D-B8FC-5466BDC4B919}" dt="2024-02-07T21:33:46.092" v="35" actId="2696"/>
          <pc:sldLayoutMkLst>
            <pc:docMk/>
            <pc:sldMasterMk cId="1540907020" sldId="2147483965"/>
            <pc:sldLayoutMk cId="744931653" sldId="2147483969"/>
          </pc:sldLayoutMkLst>
        </pc:sldLayoutChg>
        <pc:sldLayoutChg chg="del">
          <pc:chgData name="Geoffrey Feld" userId="1b6e7be77d181968" providerId="LiveId" clId="{81E76666-63FA-274D-B8FC-5466BDC4B919}" dt="2024-02-07T21:33:46.180" v="66" actId="2696"/>
          <pc:sldLayoutMkLst>
            <pc:docMk/>
            <pc:sldMasterMk cId="1540907020" sldId="2147483965"/>
            <pc:sldLayoutMk cId="1198466606" sldId="2147483970"/>
          </pc:sldLayoutMkLst>
        </pc:sldLayoutChg>
        <pc:sldLayoutChg chg="del">
          <pc:chgData name="Geoffrey Feld" userId="1b6e7be77d181968" providerId="LiveId" clId="{81E76666-63FA-274D-B8FC-5466BDC4B919}" dt="2024-02-07T21:33:46.091" v="32" actId="2696"/>
          <pc:sldLayoutMkLst>
            <pc:docMk/>
            <pc:sldMasterMk cId="1540907020" sldId="2147483965"/>
            <pc:sldLayoutMk cId="857216564" sldId="2147483971"/>
          </pc:sldLayoutMkLst>
        </pc:sldLayoutChg>
        <pc:sldLayoutChg chg="del">
          <pc:chgData name="Geoffrey Feld" userId="1b6e7be77d181968" providerId="LiveId" clId="{81E76666-63FA-274D-B8FC-5466BDC4B919}" dt="2024-02-07T21:33:46.180" v="65" actId="2696"/>
          <pc:sldLayoutMkLst>
            <pc:docMk/>
            <pc:sldMasterMk cId="1540907020" sldId="2147483965"/>
            <pc:sldLayoutMk cId="1050258672" sldId="2147483972"/>
          </pc:sldLayoutMkLst>
        </pc:sldLayoutChg>
        <pc:sldLayoutChg chg="del">
          <pc:chgData name="Geoffrey Feld" userId="1b6e7be77d181968" providerId="LiveId" clId="{81E76666-63FA-274D-B8FC-5466BDC4B919}" dt="2024-02-07T21:33:46.357" v="115" actId="2696"/>
          <pc:sldLayoutMkLst>
            <pc:docMk/>
            <pc:sldMasterMk cId="1540907020" sldId="2147483965"/>
            <pc:sldLayoutMk cId="1023158873" sldId="2147483973"/>
          </pc:sldLayoutMkLst>
        </pc:sldLayoutChg>
        <pc:sldLayoutChg chg="del">
          <pc:chgData name="Geoffrey Feld" userId="1b6e7be77d181968" providerId="LiveId" clId="{81E76666-63FA-274D-B8FC-5466BDC4B919}" dt="2024-02-07T21:33:46.475" v="156" actId="2696"/>
          <pc:sldLayoutMkLst>
            <pc:docMk/>
            <pc:sldMasterMk cId="1540907020" sldId="2147483965"/>
            <pc:sldLayoutMk cId="809582004" sldId="2147483974"/>
          </pc:sldLayoutMkLst>
        </pc:sldLayoutChg>
        <pc:sldLayoutChg chg="del">
          <pc:chgData name="Geoffrey Feld" userId="1b6e7be77d181968" providerId="LiveId" clId="{81E76666-63FA-274D-B8FC-5466BDC4B919}" dt="2024-02-07T21:33:46.009" v="17" actId="2696"/>
          <pc:sldLayoutMkLst>
            <pc:docMk/>
            <pc:sldMasterMk cId="1540907020" sldId="2147483965"/>
            <pc:sldLayoutMk cId="883112698" sldId="2147483975"/>
          </pc:sldLayoutMkLst>
        </pc:sldLayoutChg>
        <pc:sldLayoutChg chg="del">
          <pc:chgData name="Geoffrey Feld" userId="1b6e7be77d181968" providerId="LiveId" clId="{81E76666-63FA-274D-B8FC-5466BDC4B919}" dt="2024-02-07T21:33:46.181" v="67" actId="2696"/>
          <pc:sldLayoutMkLst>
            <pc:docMk/>
            <pc:sldMasterMk cId="1540907020" sldId="2147483965"/>
            <pc:sldLayoutMk cId="7870801" sldId="2147483976"/>
          </pc:sldLayoutMkLst>
        </pc:sldLayoutChg>
        <pc:sldLayoutChg chg="del">
          <pc:chgData name="Geoffrey Feld" userId="1b6e7be77d181968" providerId="LiveId" clId="{81E76666-63FA-274D-B8FC-5466BDC4B919}" dt="2024-02-07T21:33:46.174" v="58" actId="2696"/>
          <pc:sldLayoutMkLst>
            <pc:docMk/>
            <pc:sldMasterMk cId="1540907020" sldId="2147483965"/>
            <pc:sldLayoutMk cId="2458061820" sldId="2147483977"/>
          </pc:sldLayoutMkLst>
        </pc:sldLayoutChg>
        <pc:sldLayoutChg chg="del">
          <pc:chgData name="Geoffrey Feld" userId="1b6e7be77d181968" providerId="LiveId" clId="{81E76666-63FA-274D-B8FC-5466BDC4B919}" dt="2024-02-07T21:33:46.385" v="128" actId="2696"/>
          <pc:sldLayoutMkLst>
            <pc:docMk/>
            <pc:sldMasterMk cId="1540907020" sldId="2147483965"/>
            <pc:sldLayoutMk cId="3976220900" sldId="2147483978"/>
          </pc:sldLayoutMkLst>
        </pc:sldLayoutChg>
        <pc:sldLayoutChg chg="del">
          <pc:chgData name="Geoffrey Feld" userId="1b6e7be77d181968" providerId="LiveId" clId="{81E76666-63FA-274D-B8FC-5466BDC4B919}" dt="2024-02-07T21:33:46.141" v="48" actId="2696"/>
          <pc:sldLayoutMkLst>
            <pc:docMk/>
            <pc:sldMasterMk cId="1540907020" sldId="2147483965"/>
            <pc:sldLayoutMk cId="1520309924" sldId="2147483979"/>
          </pc:sldLayoutMkLst>
        </pc:sldLayoutChg>
        <pc:sldLayoutChg chg="del">
          <pc:chgData name="Geoffrey Feld" userId="1b6e7be77d181968" providerId="LiveId" clId="{81E76666-63FA-274D-B8FC-5466BDC4B919}" dt="2024-02-07T21:33:46.093" v="36" actId="2696"/>
          <pc:sldLayoutMkLst>
            <pc:docMk/>
            <pc:sldMasterMk cId="1540907020" sldId="2147483965"/>
            <pc:sldLayoutMk cId="23653975" sldId="2147483980"/>
          </pc:sldLayoutMkLst>
        </pc:sldLayoutChg>
        <pc:sldLayoutChg chg="del">
          <pc:chgData name="Geoffrey Feld" userId="1b6e7be77d181968" providerId="LiveId" clId="{81E76666-63FA-274D-B8FC-5466BDC4B919}" dt="2024-02-07T21:33:46.504" v="163" actId="2696"/>
          <pc:sldLayoutMkLst>
            <pc:docMk/>
            <pc:sldMasterMk cId="1540907020" sldId="2147483965"/>
            <pc:sldLayoutMk cId="2315924884" sldId="2147483981"/>
          </pc:sldLayoutMkLst>
        </pc:sldLayoutChg>
        <pc:sldLayoutChg chg="del">
          <pc:chgData name="Geoffrey Feld" userId="1b6e7be77d181968" providerId="LiveId" clId="{81E76666-63FA-274D-B8FC-5466BDC4B919}" dt="2024-02-07T21:33:46.191" v="78" actId="2696"/>
          <pc:sldLayoutMkLst>
            <pc:docMk/>
            <pc:sldMasterMk cId="1540907020" sldId="2147483965"/>
            <pc:sldLayoutMk cId="2215368637" sldId="2147483982"/>
          </pc:sldLayoutMkLst>
        </pc:sldLayoutChg>
        <pc:sldLayoutChg chg="del">
          <pc:chgData name="Geoffrey Feld" userId="1b6e7be77d181968" providerId="LiveId" clId="{81E76666-63FA-274D-B8FC-5466BDC4B919}" dt="2024-02-07T21:33:46.011" v="20" actId="2696"/>
          <pc:sldLayoutMkLst>
            <pc:docMk/>
            <pc:sldMasterMk cId="1540907020" sldId="2147483965"/>
            <pc:sldLayoutMk cId="4115068587" sldId="2147483983"/>
          </pc:sldLayoutMkLst>
        </pc:sldLayoutChg>
        <pc:sldLayoutChg chg="del">
          <pc:chgData name="Geoffrey Feld" userId="1b6e7be77d181968" providerId="LiveId" clId="{81E76666-63FA-274D-B8FC-5466BDC4B919}" dt="2024-02-07T21:33:46.476" v="158" actId="2696"/>
          <pc:sldLayoutMkLst>
            <pc:docMk/>
            <pc:sldMasterMk cId="1540907020" sldId="2147483965"/>
            <pc:sldLayoutMk cId="1925107247" sldId="2147483984"/>
          </pc:sldLayoutMkLst>
        </pc:sldLayoutChg>
        <pc:sldLayoutChg chg="del">
          <pc:chgData name="Geoffrey Feld" userId="1b6e7be77d181968" providerId="LiveId" clId="{81E76666-63FA-274D-B8FC-5466BDC4B919}" dt="2024-02-07T21:33:46.385" v="129" actId="2696"/>
          <pc:sldLayoutMkLst>
            <pc:docMk/>
            <pc:sldMasterMk cId="1540907020" sldId="2147483965"/>
            <pc:sldLayoutMk cId="1742030536" sldId="2147483986"/>
          </pc:sldLayoutMkLst>
        </pc:sldLayoutChg>
        <pc:sldLayoutChg chg="del">
          <pc:chgData name="Geoffrey Feld" userId="1b6e7be77d181968" providerId="LiveId" clId="{81E76666-63FA-274D-B8FC-5466BDC4B919}" dt="2024-02-07T21:33:46.226" v="98" actId="2696"/>
          <pc:sldLayoutMkLst>
            <pc:docMk/>
            <pc:sldMasterMk cId="1540907020" sldId="2147483965"/>
            <pc:sldLayoutMk cId="1078213192" sldId="2147483987"/>
          </pc:sldLayoutMkLst>
        </pc:sldLayoutChg>
        <pc:sldLayoutChg chg="del">
          <pc:chgData name="Geoffrey Feld" userId="1b6e7be77d181968" providerId="LiveId" clId="{81E76666-63FA-274D-B8FC-5466BDC4B919}" dt="2024-02-07T21:33:46.139" v="45" actId="2696"/>
          <pc:sldLayoutMkLst>
            <pc:docMk/>
            <pc:sldMasterMk cId="1540907020" sldId="2147483965"/>
            <pc:sldLayoutMk cId="3195241315" sldId="2147483988"/>
          </pc:sldLayoutMkLst>
        </pc:sldLayoutChg>
      </pc:sldMasterChg>
      <pc:sldMasterChg chg="del delSldLayout">
        <pc:chgData name="Geoffrey Feld" userId="1b6e7be77d181968" providerId="LiveId" clId="{81E76666-63FA-274D-B8FC-5466BDC4B919}" dt="2024-02-07T21:33:51.133" v="178" actId="2696"/>
        <pc:sldMasterMkLst>
          <pc:docMk/>
          <pc:sldMasterMk cId="1871764273" sldId="2147484045"/>
        </pc:sldMasterMkLst>
        <pc:sldLayoutChg chg="del">
          <pc:chgData name="Geoffrey Feld" userId="1b6e7be77d181968" providerId="LiveId" clId="{81E76666-63FA-274D-B8FC-5466BDC4B919}" dt="2024-02-07T21:33:46.195" v="84" actId="2696"/>
          <pc:sldLayoutMkLst>
            <pc:docMk/>
            <pc:sldMasterMk cId="1871764273" sldId="2147484045"/>
            <pc:sldLayoutMk cId="3275527583" sldId="2147484046"/>
          </pc:sldLayoutMkLst>
        </pc:sldLayoutChg>
      </pc:sldMasterChg>
      <pc:sldMasterChg chg="del delSldLayout">
        <pc:chgData name="Geoffrey Feld" userId="1b6e7be77d181968" providerId="LiveId" clId="{81E76666-63FA-274D-B8FC-5466BDC4B919}" dt="2024-02-07T21:33:51.441" v="179" actId="2696"/>
        <pc:sldMasterMkLst>
          <pc:docMk/>
          <pc:sldMasterMk cId="2793314551" sldId="2147484067"/>
        </pc:sldMasterMkLst>
        <pc:sldLayoutChg chg="del">
          <pc:chgData name="Geoffrey Feld" userId="1b6e7be77d181968" providerId="LiveId" clId="{81E76666-63FA-274D-B8FC-5466BDC4B919}" dt="2024-02-07T21:33:46.512" v="172" actId="2696"/>
          <pc:sldLayoutMkLst>
            <pc:docMk/>
            <pc:sldMasterMk cId="2793314551" sldId="2147484067"/>
            <pc:sldLayoutMk cId="2471965167" sldId="2147484068"/>
          </pc:sldLayoutMkLst>
        </pc:sldLayoutChg>
        <pc:sldLayoutChg chg="del">
          <pc:chgData name="Geoffrey Feld" userId="1b6e7be77d181968" providerId="LiveId" clId="{81E76666-63FA-274D-B8FC-5466BDC4B919}" dt="2024-02-07T21:33:46.222" v="94" actId="2696"/>
          <pc:sldLayoutMkLst>
            <pc:docMk/>
            <pc:sldMasterMk cId="2793314551" sldId="2147484067"/>
            <pc:sldLayoutMk cId="3434994810" sldId="2147484069"/>
          </pc:sldLayoutMkLst>
        </pc:sldLayoutChg>
        <pc:sldLayoutChg chg="del">
          <pc:chgData name="Geoffrey Feld" userId="1b6e7be77d181968" providerId="LiveId" clId="{81E76666-63FA-274D-B8FC-5466BDC4B919}" dt="2024-02-07T21:33:46.413" v="135" actId="2696"/>
          <pc:sldLayoutMkLst>
            <pc:docMk/>
            <pc:sldMasterMk cId="2793314551" sldId="2147484067"/>
            <pc:sldLayoutMk cId="2209792221" sldId="2147484070"/>
          </pc:sldLayoutMkLst>
        </pc:sldLayoutChg>
        <pc:sldLayoutChg chg="del">
          <pc:chgData name="Geoffrey Feld" userId="1b6e7be77d181968" providerId="LiveId" clId="{81E76666-63FA-274D-B8FC-5466BDC4B919}" dt="2024-02-07T21:33:46.090" v="31" actId="2696"/>
          <pc:sldLayoutMkLst>
            <pc:docMk/>
            <pc:sldMasterMk cId="2793314551" sldId="2147484067"/>
            <pc:sldLayoutMk cId="3601924163" sldId="2147484071"/>
          </pc:sldLayoutMkLst>
        </pc:sldLayoutChg>
        <pc:sldLayoutChg chg="del">
          <pc:chgData name="Geoffrey Feld" userId="1b6e7be77d181968" providerId="LiveId" clId="{81E76666-63FA-274D-B8FC-5466BDC4B919}" dt="2024-02-07T21:33:46.462" v="145" actId="2696"/>
          <pc:sldLayoutMkLst>
            <pc:docMk/>
            <pc:sldMasterMk cId="2793314551" sldId="2147484067"/>
            <pc:sldLayoutMk cId="2074592678" sldId="2147484072"/>
          </pc:sldLayoutMkLst>
        </pc:sldLayoutChg>
        <pc:sldLayoutChg chg="del">
          <pc:chgData name="Geoffrey Feld" userId="1b6e7be77d181968" providerId="LiveId" clId="{81E76666-63FA-274D-B8FC-5466BDC4B919}" dt="2024-02-07T21:33:46.501" v="159" actId="2696"/>
          <pc:sldLayoutMkLst>
            <pc:docMk/>
            <pc:sldMasterMk cId="2793314551" sldId="2147484067"/>
            <pc:sldLayoutMk cId="2808322149" sldId="2147484073"/>
          </pc:sldLayoutMkLst>
        </pc:sldLayoutChg>
        <pc:sldLayoutChg chg="del">
          <pc:chgData name="Geoffrey Feld" userId="1b6e7be77d181968" providerId="LiveId" clId="{81E76666-63FA-274D-B8FC-5466BDC4B919}" dt="2024-02-07T21:33:46.292" v="109" actId="2696"/>
          <pc:sldLayoutMkLst>
            <pc:docMk/>
            <pc:sldMasterMk cId="2793314551" sldId="2147484067"/>
            <pc:sldLayoutMk cId="2791021882" sldId="2147484074"/>
          </pc:sldLayoutMkLst>
        </pc:sldLayoutChg>
        <pc:sldLayoutChg chg="del">
          <pc:chgData name="Geoffrey Feld" userId="1b6e7be77d181968" providerId="LiveId" clId="{81E76666-63FA-274D-B8FC-5466BDC4B919}" dt="2024-02-07T21:33:46.175" v="59" actId="2696"/>
          <pc:sldLayoutMkLst>
            <pc:docMk/>
            <pc:sldMasterMk cId="2793314551" sldId="2147484067"/>
            <pc:sldLayoutMk cId="1825368858" sldId="2147484075"/>
          </pc:sldLayoutMkLst>
        </pc:sldLayoutChg>
        <pc:sldLayoutChg chg="del">
          <pc:chgData name="Geoffrey Feld" userId="1b6e7be77d181968" providerId="LiveId" clId="{81E76666-63FA-274D-B8FC-5466BDC4B919}" dt="2024-02-07T21:33:46.505" v="165" actId="2696"/>
          <pc:sldLayoutMkLst>
            <pc:docMk/>
            <pc:sldMasterMk cId="2793314551" sldId="2147484067"/>
            <pc:sldLayoutMk cId="3149308057" sldId="2147484076"/>
          </pc:sldLayoutMkLst>
        </pc:sldLayoutChg>
        <pc:sldLayoutChg chg="del">
          <pc:chgData name="Geoffrey Feld" userId="1b6e7be77d181968" providerId="LiveId" clId="{81E76666-63FA-274D-B8FC-5466BDC4B919}" dt="2024-02-07T21:33:46.176" v="60" actId="2696"/>
          <pc:sldLayoutMkLst>
            <pc:docMk/>
            <pc:sldMasterMk cId="2793314551" sldId="2147484067"/>
            <pc:sldLayoutMk cId="3206768122" sldId="2147484077"/>
          </pc:sldLayoutMkLst>
        </pc:sldLayoutChg>
        <pc:sldLayoutChg chg="del">
          <pc:chgData name="Geoffrey Feld" userId="1b6e7be77d181968" providerId="LiveId" clId="{81E76666-63FA-274D-B8FC-5466BDC4B919}" dt="2024-02-07T21:33:46.417" v="143" actId="2696"/>
          <pc:sldLayoutMkLst>
            <pc:docMk/>
            <pc:sldMasterMk cId="2793314551" sldId="2147484067"/>
            <pc:sldLayoutMk cId="2773334386" sldId="2147484078"/>
          </pc:sldLayoutMkLst>
        </pc:sldLayoutChg>
        <pc:sldLayoutChg chg="del">
          <pc:chgData name="Geoffrey Feld" userId="1b6e7be77d181968" providerId="LiveId" clId="{81E76666-63FA-274D-B8FC-5466BDC4B919}" dt="2024-02-07T21:33:46.386" v="130" actId="2696"/>
          <pc:sldLayoutMkLst>
            <pc:docMk/>
            <pc:sldMasterMk cId="2793314551" sldId="2147484067"/>
            <pc:sldLayoutMk cId="3084930452" sldId="2147484079"/>
          </pc:sldLayoutMkLst>
        </pc:sldLayoutChg>
        <pc:sldLayoutChg chg="del">
          <pc:chgData name="Geoffrey Feld" userId="1b6e7be77d181968" providerId="LiveId" clId="{81E76666-63FA-274D-B8FC-5466BDC4B919}" dt="2024-02-07T21:33:46.463" v="147" actId="2696"/>
          <pc:sldLayoutMkLst>
            <pc:docMk/>
            <pc:sldMasterMk cId="2793314551" sldId="2147484067"/>
            <pc:sldLayoutMk cId="4044352264" sldId="2147484080"/>
          </pc:sldLayoutMkLst>
        </pc:sldLayoutChg>
        <pc:sldLayoutChg chg="del">
          <pc:chgData name="Geoffrey Feld" userId="1b6e7be77d181968" providerId="LiveId" clId="{81E76666-63FA-274D-B8FC-5466BDC4B919}" dt="2024-02-07T21:33:46.040" v="25" actId="2696"/>
          <pc:sldLayoutMkLst>
            <pc:docMk/>
            <pc:sldMasterMk cId="2793314551" sldId="2147484067"/>
            <pc:sldLayoutMk cId="978868541" sldId="2147484081"/>
          </pc:sldLayoutMkLst>
        </pc:sldLayoutChg>
        <pc:sldLayoutChg chg="del">
          <pc:chgData name="Geoffrey Feld" userId="1b6e7be77d181968" providerId="LiveId" clId="{81E76666-63FA-274D-B8FC-5466BDC4B919}" dt="2024-02-07T21:33:46.193" v="81" actId="2696"/>
          <pc:sldLayoutMkLst>
            <pc:docMk/>
            <pc:sldMasterMk cId="2793314551" sldId="2147484067"/>
            <pc:sldLayoutMk cId="2284916309" sldId="2147484082"/>
          </pc:sldLayoutMkLst>
        </pc:sldLayoutChg>
        <pc:sldLayoutChg chg="del">
          <pc:chgData name="Geoffrey Feld" userId="1b6e7be77d181968" providerId="LiveId" clId="{81E76666-63FA-274D-B8FC-5466BDC4B919}" dt="2024-02-07T21:33:46.068" v="30" actId="2696"/>
          <pc:sldLayoutMkLst>
            <pc:docMk/>
            <pc:sldMasterMk cId="2793314551" sldId="2147484067"/>
            <pc:sldLayoutMk cId="1782317019" sldId="2147484083"/>
          </pc:sldLayoutMkLst>
        </pc:sldLayoutChg>
        <pc:sldLayoutChg chg="del">
          <pc:chgData name="Geoffrey Feld" userId="1b6e7be77d181968" providerId="LiveId" clId="{81E76666-63FA-274D-B8FC-5466BDC4B919}" dt="2024-02-07T21:33:46.413" v="136" actId="2696"/>
          <pc:sldLayoutMkLst>
            <pc:docMk/>
            <pc:sldMasterMk cId="2793314551" sldId="2147484067"/>
            <pc:sldLayoutMk cId="268678622" sldId="2147484084"/>
          </pc:sldLayoutMkLst>
        </pc:sldLayoutChg>
        <pc:sldLayoutChg chg="del">
          <pc:chgData name="Geoffrey Feld" userId="1b6e7be77d181968" providerId="LiveId" clId="{81E76666-63FA-274D-B8FC-5466BDC4B919}" dt="2024-02-07T21:33:46.010" v="19" actId="2696"/>
          <pc:sldLayoutMkLst>
            <pc:docMk/>
            <pc:sldMasterMk cId="2793314551" sldId="2147484067"/>
            <pc:sldLayoutMk cId="2716517309" sldId="2147484085"/>
          </pc:sldLayoutMkLst>
        </pc:sldLayoutChg>
        <pc:sldLayoutChg chg="del">
          <pc:chgData name="Geoffrey Feld" userId="1b6e7be77d181968" providerId="LiveId" clId="{81E76666-63FA-274D-B8FC-5466BDC4B919}" dt="2024-02-07T21:33:46.194" v="83" actId="2696"/>
          <pc:sldLayoutMkLst>
            <pc:docMk/>
            <pc:sldMasterMk cId="2793314551" sldId="2147484067"/>
            <pc:sldLayoutMk cId="744245860" sldId="2147484086"/>
          </pc:sldLayoutMkLst>
        </pc:sldLayoutChg>
        <pc:sldLayoutChg chg="del">
          <pc:chgData name="Geoffrey Feld" userId="1b6e7be77d181968" providerId="LiveId" clId="{81E76666-63FA-274D-B8FC-5466BDC4B919}" dt="2024-02-07T21:33:46.002" v="9" actId="2696"/>
          <pc:sldLayoutMkLst>
            <pc:docMk/>
            <pc:sldMasterMk cId="2793314551" sldId="2147484067"/>
            <pc:sldLayoutMk cId="125583796" sldId="2147484087"/>
          </pc:sldLayoutMkLst>
        </pc:sldLayoutChg>
        <pc:sldLayoutChg chg="del">
          <pc:chgData name="Geoffrey Feld" userId="1b6e7be77d181968" providerId="LiveId" clId="{81E76666-63FA-274D-B8FC-5466BDC4B919}" dt="2024-02-07T21:33:46.067" v="28" actId="2696"/>
          <pc:sldLayoutMkLst>
            <pc:docMk/>
            <pc:sldMasterMk cId="2793314551" sldId="2147484067"/>
            <pc:sldLayoutMk cId="3090902690" sldId="2147484088"/>
          </pc:sldLayoutMkLst>
        </pc:sldLayoutChg>
        <pc:sldLayoutChg chg="del">
          <pc:chgData name="Geoffrey Feld" userId="1b6e7be77d181968" providerId="LiveId" clId="{81E76666-63FA-274D-B8FC-5466BDC4B919}" dt="2024-02-07T21:33:46.226" v="99" actId="2696"/>
          <pc:sldLayoutMkLst>
            <pc:docMk/>
            <pc:sldMasterMk cId="2793314551" sldId="2147484067"/>
            <pc:sldLayoutMk cId="3548648342" sldId="2147484089"/>
          </pc:sldLayoutMkLst>
        </pc:sldLayoutChg>
        <pc:sldLayoutChg chg="del">
          <pc:chgData name="Geoffrey Feld" userId="1b6e7be77d181968" providerId="LiveId" clId="{81E76666-63FA-274D-B8FC-5466BDC4B919}" dt="2024-02-07T21:33:46.144" v="52" actId="2696"/>
          <pc:sldLayoutMkLst>
            <pc:docMk/>
            <pc:sldMasterMk cId="2793314551" sldId="2147484067"/>
            <pc:sldLayoutMk cId="1051556235" sldId="2147484090"/>
          </pc:sldLayoutMkLst>
        </pc:sldLayoutChg>
        <pc:sldLayoutChg chg="del">
          <pc:chgData name="Geoffrey Feld" userId="1b6e7be77d181968" providerId="LiveId" clId="{81E76666-63FA-274D-B8FC-5466BDC4B919}" dt="2024-02-07T21:33:46.223" v="95" actId="2696"/>
          <pc:sldLayoutMkLst>
            <pc:docMk/>
            <pc:sldMasterMk cId="2793314551" sldId="2147484067"/>
            <pc:sldLayoutMk cId="2632639958" sldId="2147484091"/>
          </pc:sldLayoutMkLst>
        </pc:sldLayoutChg>
        <pc:sldLayoutChg chg="del">
          <pc:chgData name="Geoffrey Feld" userId="1b6e7be77d181968" providerId="LiveId" clId="{81E76666-63FA-274D-B8FC-5466BDC4B919}" dt="2024-02-07T21:33:46.505" v="164" actId="2696"/>
          <pc:sldLayoutMkLst>
            <pc:docMk/>
            <pc:sldMasterMk cId="2793314551" sldId="2147484067"/>
            <pc:sldLayoutMk cId="1436874034" sldId="2147484092"/>
          </pc:sldLayoutMkLst>
        </pc:sldLayoutChg>
      </pc:sldMasterChg>
      <pc:sldMasterChg chg="del delSldLayout">
        <pc:chgData name="Geoffrey Feld" userId="1b6e7be77d181968" providerId="LiveId" clId="{81E76666-63FA-274D-B8FC-5466BDC4B919}" dt="2024-02-07T21:33:51.786" v="180" actId="2696"/>
        <pc:sldMasterMkLst>
          <pc:docMk/>
          <pc:sldMasterMk cId="1003419514" sldId="2147484094"/>
        </pc:sldMasterMkLst>
        <pc:sldLayoutChg chg="del">
          <pc:chgData name="Geoffrey Feld" userId="1b6e7be77d181968" providerId="LiveId" clId="{81E76666-63FA-274D-B8FC-5466BDC4B919}" dt="2024-02-07T21:33:46.016" v="23" actId="2696"/>
          <pc:sldLayoutMkLst>
            <pc:docMk/>
            <pc:sldMasterMk cId="1003419514" sldId="2147484094"/>
            <pc:sldLayoutMk cId="2753038183" sldId="2147484095"/>
          </pc:sldLayoutMkLst>
        </pc:sldLayoutChg>
        <pc:sldLayoutChg chg="del">
          <pc:chgData name="Geoffrey Feld" userId="1b6e7be77d181968" providerId="LiveId" clId="{81E76666-63FA-274D-B8FC-5466BDC4B919}" dt="2024-02-07T21:33:46" v="7" actId="2696"/>
          <pc:sldLayoutMkLst>
            <pc:docMk/>
            <pc:sldMasterMk cId="1003419514" sldId="2147484094"/>
            <pc:sldLayoutMk cId="1447410793" sldId="2147484096"/>
          </pc:sldLayoutMkLst>
        </pc:sldLayoutChg>
        <pc:sldLayoutChg chg="del">
          <pc:chgData name="Geoffrey Feld" userId="1b6e7be77d181968" providerId="LiveId" clId="{81E76666-63FA-274D-B8FC-5466BDC4B919}" dt="2024-02-07T21:33:46.506" v="167" actId="2696"/>
          <pc:sldLayoutMkLst>
            <pc:docMk/>
            <pc:sldMasterMk cId="1003419514" sldId="2147484094"/>
            <pc:sldLayoutMk cId="279513157" sldId="2147484097"/>
          </pc:sldLayoutMkLst>
        </pc:sldLayoutChg>
        <pc:sldLayoutChg chg="del">
          <pc:chgData name="Geoffrey Feld" userId="1b6e7be77d181968" providerId="LiveId" clId="{81E76666-63FA-274D-B8FC-5466BDC4B919}" dt="2024-02-07T21:33:46.250" v="106" actId="2696"/>
          <pc:sldLayoutMkLst>
            <pc:docMk/>
            <pc:sldMasterMk cId="1003419514" sldId="2147484094"/>
            <pc:sldLayoutMk cId="2951941654" sldId="2147484098"/>
          </pc:sldLayoutMkLst>
        </pc:sldLayoutChg>
        <pc:sldLayoutChg chg="del">
          <pc:chgData name="Geoffrey Feld" userId="1b6e7be77d181968" providerId="LiveId" clId="{81E76666-63FA-274D-B8FC-5466BDC4B919}" dt="2024-02-07T21:33:46.336" v="113" actId="2696"/>
          <pc:sldLayoutMkLst>
            <pc:docMk/>
            <pc:sldMasterMk cId="1003419514" sldId="2147484094"/>
            <pc:sldLayoutMk cId="537260203" sldId="2147484099"/>
          </pc:sldLayoutMkLst>
        </pc:sldLayoutChg>
        <pc:sldLayoutChg chg="del">
          <pc:chgData name="Geoffrey Feld" userId="1b6e7be77d181968" providerId="LiveId" clId="{81E76666-63FA-274D-B8FC-5466BDC4B919}" dt="2024-02-07T21:33:46.171" v="53" actId="2696"/>
          <pc:sldLayoutMkLst>
            <pc:docMk/>
            <pc:sldMasterMk cId="1003419514" sldId="2147484094"/>
            <pc:sldLayoutMk cId="3070037770" sldId="2147484100"/>
          </pc:sldLayoutMkLst>
        </pc:sldLayoutChg>
        <pc:sldLayoutChg chg="del">
          <pc:chgData name="Geoffrey Feld" userId="1b6e7be77d181968" providerId="LiveId" clId="{81E76666-63FA-274D-B8FC-5466BDC4B919}" dt="2024-02-07T21:33:46.360" v="122" actId="2696"/>
          <pc:sldLayoutMkLst>
            <pc:docMk/>
            <pc:sldMasterMk cId="1003419514" sldId="2147484094"/>
            <pc:sldLayoutMk cId="586025324" sldId="214748410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471E7FD-F38E-4CC7-B795-43F8C8AF17EB}"/>
              </a:ext>
            </a:extLst>
          </p:cNvPr>
          <p:cNvSpPr>
            <a:spLocks noGrp="1"/>
          </p:cNvSpPr>
          <p:nvPr>
            <p:ph type="hdr" sz="quarter"/>
          </p:nvPr>
        </p:nvSpPr>
        <p:spPr>
          <a:xfrm>
            <a:off x="0" y="0"/>
            <a:ext cx="3045356" cy="467374"/>
          </a:xfrm>
          <a:prstGeom prst="rect">
            <a:avLst/>
          </a:prstGeom>
        </p:spPr>
        <p:txBody>
          <a:bodyPr vert="horz" lIns="91952" tIns="45976" rIns="91952" bIns="45976" rtlCol="0"/>
          <a:lstStyle>
            <a:lvl1pPr algn="l">
              <a:defRPr sz="1200"/>
            </a:lvl1pPr>
          </a:lstStyle>
          <a:p>
            <a:endParaRPr lang="en-US" dirty="0"/>
          </a:p>
        </p:txBody>
      </p:sp>
      <p:sp>
        <p:nvSpPr>
          <p:cNvPr id="3" name="Date Placeholder 2">
            <a:extLst>
              <a:ext uri="{FF2B5EF4-FFF2-40B4-BE49-F238E27FC236}">
                <a16:creationId xmlns:a16="http://schemas.microsoft.com/office/drawing/2014/main" id="{E6A0C737-59C2-4599-9E2D-240A4328A4D9}"/>
              </a:ext>
            </a:extLst>
          </p:cNvPr>
          <p:cNvSpPr>
            <a:spLocks noGrp="1"/>
          </p:cNvSpPr>
          <p:nvPr>
            <p:ph type="dt" sz="quarter" idx="1"/>
          </p:nvPr>
        </p:nvSpPr>
        <p:spPr>
          <a:xfrm>
            <a:off x="3979329" y="0"/>
            <a:ext cx="3045356" cy="467374"/>
          </a:xfrm>
          <a:prstGeom prst="rect">
            <a:avLst/>
          </a:prstGeom>
        </p:spPr>
        <p:txBody>
          <a:bodyPr vert="horz" lIns="91952" tIns="45976" rIns="91952" bIns="45976" rtlCol="0"/>
          <a:lstStyle>
            <a:lvl1pPr algn="r">
              <a:defRPr sz="1200"/>
            </a:lvl1pPr>
          </a:lstStyle>
          <a:p>
            <a:fld id="{36C47808-ACD0-4AE6-8A64-0E62878D0016}" type="datetimeFigureOut">
              <a:rPr lang="en-US" smtClean="0"/>
              <a:pPr/>
              <a:t>2/7/24</a:t>
            </a:fld>
            <a:endParaRPr lang="en-US" dirty="0"/>
          </a:p>
        </p:txBody>
      </p:sp>
      <p:sp>
        <p:nvSpPr>
          <p:cNvPr id="4" name="Footer Placeholder 3">
            <a:extLst>
              <a:ext uri="{FF2B5EF4-FFF2-40B4-BE49-F238E27FC236}">
                <a16:creationId xmlns:a16="http://schemas.microsoft.com/office/drawing/2014/main" id="{404F8F53-9DAD-4718-B2B7-459966D47709}"/>
              </a:ext>
            </a:extLst>
          </p:cNvPr>
          <p:cNvSpPr>
            <a:spLocks noGrp="1"/>
          </p:cNvSpPr>
          <p:nvPr>
            <p:ph type="ftr" sz="quarter" idx="2"/>
          </p:nvPr>
        </p:nvSpPr>
        <p:spPr>
          <a:xfrm>
            <a:off x="0" y="8844901"/>
            <a:ext cx="3045356" cy="467374"/>
          </a:xfrm>
          <a:prstGeom prst="rect">
            <a:avLst/>
          </a:prstGeom>
        </p:spPr>
        <p:txBody>
          <a:bodyPr vert="horz" lIns="91952" tIns="45976" rIns="91952" bIns="45976"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355C187-C818-4836-A0BF-59A23F2E3D38}"/>
              </a:ext>
            </a:extLst>
          </p:cNvPr>
          <p:cNvSpPr>
            <a:spLocks noGrp="1"/>
          </p:cNvSpPr>
          <p:nvPr>
            <p:ph type="sldNum" sz="quarter" idx="3"/>
          </p:nvPr>
        </p:nvSpPr>
        <p:spPr>
          <a:xfrm>
            <a:off x="3979329" y="8844901"/>
            <a:ext cx="3045356" cy="467374"/>
          </a:xfrm>
          <a:prstGeom prst="rect">
            <a:avLst/>
          </a:prstGeom>
        </p:spPr>
        <p:txBody>
          <a:bodyPr vert="horz" lIns="91952" tIns="45976" rIns="91952" bIns="45976" rtlCol="0" anchor="b"/>
          <a:lstStyle>
            <a:lvl1pPr algn="r">
              <a:defRPr sz="1200"/>
            </a:lvl1pPr>
          </a:lstStyle>
          <a:p>
            <a:fld id="{400D17F1-4A6B-4817-9F56-718969BB588C}" type="slidenum">
              <a:rPr lang="en-US" smtClean="0"/>
              <a:pPr/>
              <a:t>‹#›</a:t>
            </a:fld>
            <a:endParaRPr lang="en-US" dirty="0"/>
          </a:p>
        </p:txBody>
      </p:sp>
    </p:spTree>
    <p:extLst>
      <p:ext uri="{BB962C8B-B14F-4D97-AF65-F5344CB8AC3E}">
        <p14:creationId xmlns:p14="http://schemas.microsoft.com/office/powerpoint/2010/main" val="1427031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4719" cy="467230"/>
          </a:xfrm>
          <a:prstGeom prst="rect">
            <a:avLst/>
          </a:prstGeom>
        </p:spPr>
        <p:txBody>
          <a:bodyPr vert="horz" lIns="92964" tIns="46482" rIns="92964" bIns="46482"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9931" y="1"/>
            <a:ext cx="3044719" cy="467230"/>
          </a:xfrm>
          <a:prstGeom prst="rect">
            <a:avLst/>
          </a:prstGeom>
        </p:spPr>
        <p:txBody>
          <a:bodyPr vert="horz" lIns="92964" tIns="46482" rIns="92964" bIns="46482" rtlCol="0"/>
          <a:lstStyle>
            <a:lvl1pPr algn="r">
              <a:defRPr sz="1200">
                <a:latin typeface="Arial" panose="020B0604020202020204" pitchFamily="34" charset="0"/>
              </a:defRPr>
            </a:lvl1pPr>
          </a:lstStyle>
          <a:p>
            <a:fld id="{8340A1C8-D9E5-3C4B-B137-8DF27842B8F5}" type="datetimeFigureOut">
              <a:rPr lang="en-US" smtClean="0"/>
              <a:pPr/>
              <a:t>2/7/24</a:t>
            </a:fld>
            <a:endParaRPr lang="en-US" dirty="0"/>
          </a:p>
        </p:txBody>
      </p:sp>
      <p:sp>
        <p:nvSpPr>
          <p:cNvPr id="4" name="Slide Image Placeholder 3"/>
          <p:cNvSpPr>
            <a:spLocks noGrp="1" noRot="1" noChangeAspect="1"/>
          </p:cNvSpPr>
          <p:nvPr>
            <p:ph type="sldImg" idx="2"/>
          </p:nvPr>
        </p:nvSpPr>
        <p:spPr>
          <a:xfrm>
            <a:off x="722313" y="1163638"/>
            <a:ext cx="5583237" cy="3141662"/>
          </a:xfrm>
          <a:prstGeom prst="rect">
            <a:avLst/>
          </a:prstGeom>
          <a:noFill/>
          <a:ln w="12700">
            <a:solidFill>
              <a:prstClr val="black"/>
            </a:solidFill>
          </a:ln>
        </p:spPr>
        <p:txBody>
          <a:bodyPr vert="horz" lIns="92964" tIns="46482" rIns="92964" bIns="46482" rtlCol="0" anchor="ctr"/>
          <a:lstStyle/>
          <a:p>
            <a:endParaRPr lang="en-US" dirty="0"/>
          </a:p>
        </p:txBody>
      </p:sp>
      <p:sp>
        <p:nvSpPr>
          <p:cNvPr id="5" name="Notes Placeholder 4"/>
          <p:cNvSpPr>
            <a:spLocks noGrp="1"/>
          </p:cNvSpPr>
          <p:nvPr>
            <p:ph type="body" sz="quarter" idx="3"/>
          </p:nvPr>
        </p:nvSpPr>
        <p:spPr>
          <a:xfrm>
            <a:off x="702629" y="4481533"/>
            <a:ext cx="5621020" cy="3666709"/>
          </a:xfrm>
          <a:prstGeom prst="rect">
            <a:avLst/>
          </a:prstGeom>
        </p:spPr>
        <p:txBody>
          <a:bodyPr vert="horz" lIns="92964" tIns="46482" rIns="92964" bIns="4648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8845046"/>
            <a:ext cx="3044719" cy="467229"/>
          </a:xfrm>
          <a:prstGeom prst="rect">
            <a:avLst/>
          </a:prstGeom>
        </p:spPr>
        <p:txBody>
          <a:bodyPr vert="horz" lIns="92964" tIns="46482" rIns="92964" bIns="46482"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9931" y="8845046"/>
            <a:ext cx="3044719" cy="467229"/>
          </a:xfrm>
          <a:prstGeom prst="rect">
            <a:avLst/>
          </a:prstGeom>
        </p:spPr>
        <p:txBody>
          <a:bodyPr vert="horz" lIns="92964" tIns="46482" rIns="92964" bIns="46482" rtlCol="0" anchor="b"/>
          <a:lstStyle>
            <a:lvl1pPr algn="r">
              <a:defRPr sz="1200">
                <a:latin typeface="Arial" panose="020B0604020202020204" pitchFamily="34" charset="0"/>
              </a:defRPr>
            </a:lvl1pPr>
          </a:lstStyle>
          <a:p>
            <a:fld id="{3423C162-507C-7348-98D7-B79154A77BB6}" type="slidenum">
              <a:rPr lang="en-US" smtClean="0"/>
              <a:pPr/>
              <a:t>‹#›</a:t>
            </a:fld>
            <a:endParaRPr lang="en-US" dirty="0"/>
          </a:p>
        </p:txBody>
      </p:sp>
    </p:spTree>
    <p:extLst>
      <p:ext uri="{BB962C8B-B14F-4D97-AF65-F5344CB8AC3E}">
        <p14:creationId xmlns:p14="http://schemas.microsoft.com/office/powerpoint/2010/main" val="2004609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Challenge</a:t>
            </a:r>
          </a:p>
          <a:p>
            <a:pPr marL="171450" indent="-171450">
              <a:buFont typeface="Arial" panose="020B0604020202020204" pitchFamily="34" charset="0"/>
              <a:buChar char="•"/>
            </a:pPr>
            <a:r>
              <a:rPr lang="en-US" dirty="0"/>
              <a:t>ALS is complex disease with few treatment options except for a small number of glutamatergic inhibitors that inhibit release of glutamic acid from neurons.  </a:t>
            </a:r>
          </a:p>
          <a:p>
            <a:pPr marL="171450" indent="-171450">
              <a:buFont typeface="Arial" panose="020B0604020202020204" pitchFamily="34" charset="0"/>
              <a:buChar char="•"/>
            </a:pPr>
            <a:r>
              <a:rPr lang="en-US" dirty="0"/>
              <a:t>Using the sod g93a mouse model of ALS, they showed alterations in the microbiome that likely may play a key role in disease onset and progression (depleted microbes with broad spectrum antibiotics and assessed motor activity)</a:t>
            </a:r>
          </a:p>
          <a:p>
            <a:r>
              <a:rPr lang="en-US" dirty="0"/>
              <a:t>Experiment</a:t>
            </a:r>
          </a:p>
          <a:p>
            <a:pPr marL="171450" indent="-171450">
              <a:buFont typeface="Arial" panose="020B0604020202020204" pitchFamily="34" charset="0"/>
              <a:buChar char="•"/>
            </a:pPr>
            <a:r>
              <a:rPr lang="en-US" dirty="0"/>
              <a:t>Primary investigators: Eran </a:t>
            </a:r>
            <a:r>
              <a:rPr lang="en-US" dirty="0" err="1"/>
              <a:t>Elinav</a:t>
            </a:r>
            <a:r>
              <a:rPr lang="en-US" dirty="0"/>
              <a:t> and Eran Segal, Weizmann Institute of Science (Rehovot, Israel)</a:t>
            </a:r>
          </a:p>
          <a:p>
            <a:pPr marL="171450" indent="-171450">
              <a:buFont typeface="Arial" panose="020B0604020202020204" pitchFamily="34" charset="0"/>
              <a:buChar char="•"/>
            </a:pPr>
            <a:r>
              <a:rPr lang="en-US" dirty="0"/>
              <a:t>[background]16S data indicated very different microbiome composition in WT vs SOD mice and inoculated </a:t>
            </a:r>
            <a:r>
              <a:rPr lang="en-US" dirty="0" err="1"/>
              <a:t>abx</a:t>
            </a:r>
            <a:r>
              <a:rPr lang="en-US" dirty="0"/>
              <a:t> mice with clonal strains of the biggest changers.  One of these </a:t>
            </a:r>
            <a:r>
              <a:rPr lang="en-US" i="1" dirty="0" err="1"/>
              <a:t>Akkermansia</a:t>
            </a:r>
            <a:r>
              <a:rPr lang="en-US" i="1" dirty="0"/>
              <a:t> </a:t>
            </a:r>
            <a:r>
              <a:rPr lang="en-US" i="1" dirty="0" err="1"/>
              <a:t>mucinophila</a:t>
            </a:r>
            <a:r>
              <a:rPr lang="en-US" dirty="0"/>
              <a:t> decreased with severity and inoculation of AM improved motor function (abilities) and improved lifespan. Another set of bacteria (</a:t>
            </a:r>
            <a:r>
              <a:rPr lang="en-US" i="1" dirty="0" err="1"/>
              <a:t>Ruminococcus</a:t>
            </a:r>
            <a:r>
              <a:rPr lang="en-US" i="1" dirty="0"/>
              <a:t> torques </a:t>
            </a:r>
            <a:r>
              <a:rPr lang="en-US" dirty="0"/>
              <a:t>and </a:t>
            </a:r>
            <a:r>
              <a:rPr lang="en-US" i="1" dirty="0"/>
              <a:t>Parabacteroides </a:t>
            </a:r>
            <a:r>
              <a:rPr lang="en-US" i="1" dirty="0" err="1"/>
              <a:t>distasonis</a:t>
            </a:r>
            <a:r>
              <a:rPr lang="en-US" dirty="0"/>
              <a:t>) exacerbate ALS symptoms.</a:t>
            </a:r>
          </a:p>
          <a:p>
            <a:pPr marL="171450" indent="-171450">
              <a:buFont typeface="Arial" panose="020B0604020202020204" pitchFamily="34" charset="0"/>
              <a:buChar char="•"/>
            </a:pPr>
            <a:r>
              <a:rPr lang="en-US" dirty="0"/>
              <a:t>But how are these bacterial ID’s associated with disease phenotype? [Note: study in mice, how would these translate to humans?]</a:t>
            </a:r>
          </a:p>
          <a:p>
            <a:r>
              <a:rPr lang="en-US" dirty="0"/>
              <a:t>Metabolomics to the rescue</a:t>
            </a:r>
          </a:p>
          <a:p>
            <a:pPr marL="171450" indent="-171450">
              <a:buFont typeface="Arial" panose="020B0604020202020204" pitchFamily="34" charset="0"/>
              <a:buChar char="•"/>
            </a:pPr>
            <a:r>
              <a:rPr lang="en-US" dirty="0"/>
              <a:t>Given the distal nature of gut microbiome to CNS pathophysiology, they looked for soluble mediators, focusing on metabolites stemming from microbial metabolic activity. They identified 84 serum metabolites significantly altered with AM administration and prioritized this by metagenomic index to identify AM-related changes.  Several were identified as the highest probability of being produced by a functional (AM) microbiome that is lost in ALS, with nicotinamide (NAM) ranking among the most probable due to enrichment of serum intermediates in NAD biosynthesis [left figure].  </a:t>
            </a:r>
          </a:p>
          <a:p>
            <a:pPr marL="171450" indent="-171450">
              <a:buFont typeface="Arial" panose="020B0604020202020204" pitchFamily="34" charset="0"/>
              <a:buChar char="•"/>
            </a:pPr>
            <a:r>
              <a:rPr lang="en-US" dirty="0"/>
              <a:t>Then they proved that AM produced NAM in cultures relative to other control clonal strains using targeted metabolomics and that NAM was increasing in levels of CSF in animals inoculated with AM. </a:t>
            </a:r>
          </a:p>
          <a:p>
            <a:pPr marL="171450" indent="-171450">
              <a:buFont typeface="Arial" panose="020B0604020202020204" pitchFamily="34" charset="0"/>
              <a:buChar char="•"/>
            </a:pPr>
            <a:r>
              <a:rPr lang="en-US" dirty="0"/>
              <a:t>[Important translatability!] In a small cohort comparing human individuals with ALS vs household controls, they found that serum levels [note both global metabolomics and targeted, global serum shown, middle] of NAM were significantly higher in healthy (n=33) vs ALS (n=60), as well as CSF levels of NAM (targeted, right graph; n’s ALS=14, healthy=17)</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To prove a causal role for NAM derived from AM inoculation, they dosed animals with </a:t>
            </a:r>
            <a:r>
              <a:rPr lang="en-US" dirty="0" err="1"/>
              <a:t>subQ</a:t>
            </a:r>
            <a:r>
              <a:rPr lang="en-US" dirty="0"/>
              <a:t> mini-osmotic pumps showing higher CSF NAM levels and improved outcomes (right figure = motor function—rotarod locomotor test, improved “time to fail”), including a non-significant increase in lifespan.</a:t>
            </a:r>
          </a:p>
          <a:p>
            <a:pPr marL="0" indent="0">
              <a:buFont typeface="Arial" panose="020B0604020202020204" pitchFamily="34" charset="0"/>
              <a:buNone/>
            </a:pPr>
            <a:r>
              <a:rPr lang="en-US" dirty="0"/>
              <a:t>Outcomes</a:t>
            </a:r>
          </a:p>
          <a:p>
            <a:pPr marL="171450" indent="-171450">
              <a:buFont typeface="Arial" panose="020B0604020202020204" pitchFamily="34" charset="0"/>
              <a:buChar char="•"/>
            </a:pPr>
            <a:r>
              <a:rPr lang="en-US" dirty="0"/>
              <a:t>Global metabolomics acted as a “compass” for the microbiome data – identifying the affected pathway (NAD+ biosynthesis) and a TRANSLATABLE biomarker (NAM)</a:t>
            </a:r>
          </a:p>
          <a:p>
            <a:pPr marL="171450" indent="-171450">
              <a:buFont typeface="Arial" panose="020B0604020202020204" pitchFamily="34" charset="0"/>
              <a:buChar char="•"/>
            </a:pPr>
            <a:r>
              <a:rPr lang="en-US" dirty="0"/>
              <a:t>Yet another example of the interconnectivity of microbiome-metabolism-disease, how metabolites are the mediators of gut-brain axis effects, and how metabolites are translatable to humans once discovered in an animal model.</a:t>
            </a:r>
          </a:p>
          <a:p>
            <a:pPr marL="171450" indent="-171450">
              <a:buFont typeface="Arial" panose="020B0604020202020204" pitchFamily="34" charset="0"/>
              <a:buChar char="•"/>
            </a:pPr>
            <a:r>
              <a:rPr lang="en-US" dirty="0"/>
              <a:t>These clues open the door to new therapies for ALS (via affecting NAD pathway…Elysium Health supplement nicotinamide ribonucleotide shown to improve ALS in early clinical trial)</a:t>
            </a:r>
          </a:p>
          <a:p>
            <a:pPr marL="628650" lvl="1" indent="-171450">
              <a:buFont typeface="Arial" panose="020B0604020202020204" pitchFamily="34" charset="0"/>
              <a:buChar char="•"/>
            </a:pPr>
            <a:r>
              <a:rPr lang="en-US" dirty="0"/>
              <a:t>Author’s quote in abstract: “We suggest that environmentally driven microbiome-brain interactions may modulate ALS in mice, and we call for similar investigations in the human form of the disease.”</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C162-507C-7348-98D7-B79154A77BB6}"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535251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5517112-579E-4E47-9E28-D8F7CF9D5204}"/>
              </a:ext>
            </a:extLst>
          </p:cNvPr>
          <p:cNvSpPr/>
          <p:nvPr userDrawn="1"/>
        </p:nvSpPr>
        <p:spPr>
          <a:xfrm>
            <a:off x="0" y="6445118"/>
            <a:ext cx="12192000" cy="41288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Connector 23">
            <a:extLst>
              <a:ext uri="{FF2B5EF4-FFF2-40B4-BE49-F238E27FC236}">
                <a16:creationId xmlns:a16="http://schemas.microsoft.com/office/drawing/2014/main" id="{D320213F-B3E1-403D-A3EE-ED5D9861E6B6}"/>
              </a:ext>
            </a:extLst>
          </p:cNvPr>
          <p:cNvCxnSpPr>
            <a:cxnSpLocks/>
          </p:cNvCxnSpPr>
          <p:nvPr userDrawn="1"/>
        </p:nvCxnSpPr>
        <p:spPr>
          <a:xfrm>
            <a:off x="0" y="6445118"/>
            <a:ext cx="12192000" cy="0"/>
          </a:xfrm>
          <a:prstGeom prst="line">
            <a:avLst/>
          </a:prstGeom>
          <a:ln w="15875">
            <a:solidFill>
              <a:schemeClr val="accent1"/>
            </a:solidFill>
            <a:prstDash val="solid"/>
            <a:tailEnd type="none" w="med" len="sm"/>
          </a:ln>
        </p:spPr>
        <p:style>
          <a:lnRef idx="1">
            <a:schemeClr val="accent3"/>
          </a:lnRef>
          <a:fillRef idx="0">
            <a:schemeClr val="accent3"/>
          </a:fillRef>
          <a:effectRef idx="0">
            <a:schemeClr val="accent3"/>
          </a:effectRef>
          <a:fontRef idx="minor">
            <a:schemeClr val="tx1"/>
          </a:fontRef>
        </p:style>
      </p:cxnSp>
      <p:sp>
        <p:nvSpPr>
          <p:cNvPr id="74" name="Rectangle 73">
            <a:extLst>
              <a:ext uri="{FF2B5EF4-FFF2-40B4-BE49-F238E27FC236}">
                <a16:creationId xmlns:a16="http://schemas.microsoft.com/office/drawing/2014/main" id="{87BC1A78-4DD1-4037-8639-A03562EF1599}"/>
              </a:ext>
            </a:extLst>
          </p:cNvPr>
          <p:cNvSpPr/>
          <p:nvPr userDrawn="1"/>
        </p:nvSpPr>
        <p:spPr>
          <a:xfrm>
            <a:off x="0" y="1"/>
            <a:ext cx="12192000" cy="11048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F99D27CE-1671-4289-8CB4-094EFA226EB4}"/>
              </a:ext>
            </a:extLst>
          </p:cNvPr>
          <p:cNvSpPr/>
          <p:nvPr userDrawn="1"/>
        </p:nvSpPr>
        <p:spPr>
          <a:xfrm>
            <a:off x="0" y="-3368"/>
            <a:ext cx="12192000" cy="245573"/>
          </a:xfrm>
          <a:prstGeom prst="rect">
            <a:avLst/>
          </a:prstGeom>
          <a:gradFill flip="none" rotWithShape="1">
            <a:gsLst>
              <a:gs pos="0">
                <a:schemeClr val="accent6">
                  <a:lumMod val="50000"/>
                </a:schemeClr>
              </a:gs>
              <a:gs pos="50000">
                <a:schemeClr val="accent6"/>
              </a:gs>
              <a:gs pos="100000">
                <a:schemeClr val="accent6"/>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 Placeholder 14">
            <a:extLst>
              <a:ext uri="{FF2B5EF4-FFF2-40B4-BE49-F238E27FC236}">
                <a16:creationId xmlns:a16="http://schemas.microsoft.com/office/drawing/2014/main" id="{7784D6C2-559D-43A9-B80E-A7C57C5C09E6}"/>
              </a:ext>
            </a:extLst>
          </p:cNvPr>
          <p:cNvSpPr>
            <a:spLocks noGrp="1"/>
          </p:cNvSpPr>
          <p:nvPr>
            <p:ph type="body" sz="quarter" idx="10" hasCustomPrompt="1"/>
          </p:nvPr>
        </p:nvSpPr>
        <p:spPr>
          <a:xfrm>
            <a:off x="342900" y="648472"/>
            <a:ext cx="4881562" cy="341975"/>
          </a:xfrm>
          <a:prstGeom prst="rect">
            <a:avLst/>
          </a:prstGeom>
        </p:spPr>
        <p:txBody>
          <a:bodyPr lIns="0" tIns="0" rIns="0" bIns="0"/>
          <a:lstStyle>
            <a:lvl1pPr marL="0" indent="0">
              <a:buFontTx/>
              <a:buNone/>
              <a:defRPr sz="1800">
                <a:solidFill>
                  <a:schemeClr val="bg1"/>
                </a:solidFill>
              </a:defRPr>
            </a:lvl1pPr>
          </a:lstStyle>
          <a:p>
            <a:pPr lvl="0"/>
            <a:r>
              <a:rPr lang="en-US" dirty="0"/>
              <a:t>Subhead</a:t>
            </a:r>
          </a:p>
          <a:p>
            <a:pPr lvl="0"/>
            <a:endParaRPr lang="en-US" dirty="0"/>
          </a:p>
        </p:txBody>
      </p:sp>
      <p:sp>
        <p:nvSpPr>
          <p:cNvPr id="77" name="Title 11">
            <a:extLst>
              <a:ext uri="{FF2B5EF4-FFF2-40B4-BE49-F238E27FC236}">
                <a16:creationId xmlns:a16="http://schemas.microsoft.com/office/drawing/2014/main" id="{7EDF91B1-90F5-45EB-82D7-595E86A7BEBF}"/>
              </a:ext>
            </a:extLst>
          </p:cNvPr>
          <p:cNvSpPr>
            <a:spLocks noGrp="1"/>
          </p:cNvSpPr>
          <p:nvPr>
            <p:ph type="title"/>
          </p:nvPr>
        </p:nvSpPr>
        <p:spPr>
          <a:xfrm>
            <a:off x="342900" y="233122"/>
            <a:ext cx="10515600" cy="353218"/>
          </a:xfrm>
          <a:prstGeom prst="rect">
            <a:avLst/>
          </a:prstGeom>
        </p:spPr>
        <p:txBody>
          <a:bodyPr lIns="0" tIns="0" rIns="0" bIns="0"/>
          <a:lstStyle>
            <a:lvl1pPr>
              <a:defRPr sz="2800">
                <a:solidFill>
                  <a:schemeClr val="bg1"/>
                </a:solidFill>
              </a:defRPr>
            </a:lvl1pPr>
          </a:lstStyle>
          <a:p>
            <a:r>
              <a:rPr lang="en-US" dirty="0"/>
              <a:t>Click to edit Master title style</a:t>
            </a:r>
          </a:p>
        </p:txBody>
      </p:sp>
      <p:cxnSp>
        <p:nvCxnSpPr>
          <p:cNvPr id="78" name="Straight Connector 77">
            <a:extLst>
              <a:ext uri="{FF2B5EF4-FFF2-40B4-BE49-F238E27FC236}">
                <a16:creationId xmlns:a16="http://schemas.microsoft.com/office/drawing/2014/main" id="{4554C433-848E-4886-AAB3-C7BBEEDDBAC3}"/>
              </a:ext>
            </a:extLst>
          </p:cNvPr>
          <p:cNvCxnSpPr>
            <a:cxnSpLocks/>
          </p:cNvCxnSpPr>
          <p:nvPr userDrawn="1"/>
        </p:nvCxnSpPr>
        <p:spPr>
          <a:xfrm flipV="1">
            <a:off x="0" y="1104901"/>
            <a:ext cx="12192000" cy="3042"/>
          </a:xfrm>
          <a:prstGeom prst="line">
            <a:avLst/>
          </a:prstGeom>
          <a:ln w="15875">
            <a:solidFill>
              <a:schemeClr val="accent1"/>
            </a:solidFill>
            <a:prstDash val="solid"/>
            <a:tailEnd type="none" w="med" len="sm"/>
          </a:ln>
        </p:spPr>
        <p:style>
          <a:lnRef idx="1">
            <a:schemeClr val="accent3"/>
          </a:lnRef>
          <a:fillRef idx="0">
            <a:schemeClr val="accent3"/>
          </a:fillRef>
          <a:effectRef idx="0">
            <a:schemeClr val="accent3"/>
          </a:effectRef>
          <a:fontRef idx="minor">
            <a:schemeClr val="tx1"/>
          </a:fontRef>
        </p:style>
      </p:cxnSp>
      <p:pic>
        <p:nvPicPr>
          <p:cNvPr id="14" name="Graphic 13">
            <a:extLst>
              <a:ext uri="{FF2B5EF4-FFF2-40B4-BE49-F238E27FC236}">
                <a16:creationId xmlns:a16="http://schemas.microsoft.com/office/drawing/2014/main" id="{1F71F1BA-63D8-4D4F-9D80-77250F4870EF}"/>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8475" r="6228" b="8475"/>
          <a:stretch/>
        </p:blipFill>
        <p:spPr>
          <a:xfrm>
            <a:off x="8923997" y="2"/>
            <a:ext cx="3268002" cy="1104898"/>
          </a:xfrm>
          <a:prstGeom prst="rect">
            <a:avLst/>
          </a:prstGeom>
        </p:spPr>
      </p:pic>
    </p:spTree>
    <p:extLst>
      <p:ext uri="{BB962C8B-B14F-4D97-AF65-F5344CB8AC3E}">
        <p14:creationId xmlns:p14="http://schemas.microsoft.com/office/powerpoint/2010/main" val="124623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2" pos="4960">
          <p15:clr>
            <a:srgbClr val="FBAE40"/>
          </p15:clr>
        </p15:guide>
        <p15:guide id="13" pos="5040">
          <p15:clr>
            <a:srgbClr val="FBAE40"/>
          </p15:clr>
        </p15:guide>
        <p15:guide id="25" pos="2720">
          <p15:clr>
            <a:srgbClr val="FBAE40"/>
          </p15:clr>
        </p15:guide>
        <p15:guide id="26" pos="2640">
          <p15:clr>
            <a:srgbClr val="FBAE40"/>
          </p15:clr>
        </p15:guide>
        <p15:guide id="27" pos="3840">
          <p15:clr>
            <a:srgbClr val="FBAE40"/>
          </p15:clr>
        </p15:guide>
        <p15:guide id="29" orient="horz" pos="336" userDrawn="1">
          <p15:clr>
            <a:srgbClr val="FBAE40"/>
          </p15:clr>
        </p15:guide>
        <p15:guide id="31" orient="horz" pos="696" userDrawn="1">
          <p15:clr>
            <a:srgbClr val="FBAE40"/>
          </p15:clr>
        </p15:guide>
        <p15:guide id="32" orient="horz" pos="408" userDrawn="1">
          <p15:clr>
            <a:srgbClr val="FBAE40"/>
          </p15:clr>
        </p15:guide>
        <p15:guide id="33" orient="horz" pos="528" userDrawn="1">
          <p15:clr>
            <a:srgbClr val="FBAE40"/>
          </p15:clr>
        </p15:guide>
        <p15:guide id="34" orient="horz" pos="81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B37E2F94-7DA6-4CC3-9957-0E9940BFB5EB}"/>
              </a:ext>
            </a:extLst>
          </p:cNvPr>
          <p:cNvSpPr>
            <a:spLocks noGrp="1"/>
          </p:cNvSpPr>
          <p:nvPr>
            <p:ph type="sldNum" sz="quarter" idx="4"/>
          </p:nvPr>
        </p:nvSpPr>
        <p:spPr>
          <a:xfrm>
            <a:off x="342900" y="6324600"/>
            <a:ext cx="420687" cy="533399"/>
          </a:xfrm>
          <a:prstGeom prst="rect">
            <a:avLst/>
          </a:prstGeom>
        </p:spPr>
        <p:txBody>
          <a:bodyPr vert="horz" lIns="0" tIns="45720" rIns="91440" bIns="45720" rtlCol="0" anchor="ctr"/>
          <a:lstStyle>
            <a:lvl1pPr algn="l">
              <a:defRPr sz="1200">
                <a:solidFill>
                  <a:schemeClr val="bg1"/>
                </a:solidFill>
              </a:defRPr>
            </a:lvl1pPr>
          </a:lstStyle>
          <a:p>
            <a:fld id="{C0F1D86E-410C-4A4A-8586-CD65DDAE6276}" type="slidenum">
              <a:rPr lang="en-US" smtClean="0"/>
              <a:pPr/>
              <a:t>‹#›</a:t>
            </a:fld>
            <a:endParaRPr lang="en-US" dirty="0"/>
          </a:p>
        </p:txBody>
      </p:sp>
    </p:spTree>
    <p:extLst>
      <p:ext uri="{BB962C8B-B14F-4D97-AF65-F5344CB8AC3E}">
        <p14:creationId xmlns:p14="http://schemas.microsoft.com/office/powerpoint/2010/main" val="4275252939"/>
      </p:ext>
    </p:extLst>
  </p:cSld>
  <p:clrMap bg1="lt1" tx1="dk1" bg2="lt2" tx2="dk2" accent1="accent1" accent2="accent2" accent3="accent3" accent4="accent4" accent5="accent5" accent6="accent6" hlink="hlink" folHlink="folHlink"/>
  <p:sldLayoutIdLst>
    <p:sldLayoutId id="21474838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7464" userDrawn="1">
          <p15:clr>
            <a:srgbClr val="F26B43"/>
          </p15:clr>
        </p15:guide>
        <p15:guide id="3" orient="horz" pos="144" userDrawn="1">
          <p15:clr>
            <a:srgbClr val="F26B43"/>
          </p15:clr>
        </p15:guide>
        <p15:guide id="4"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FECBE2-ABFD-4389-A788-623B52B097D1}"/>
              </a:ext>
            </a:extLst>
          </p:cNvPr>
          <p:cNvSpPr>
            <a:spLocks noGrp="1"/>
          </p:cNvSpPr>
          <p:nvPr>
            <p:ph type="body" sz="quarter" idx="10"/>
          </p:nvPr>
        </p:nvSpPr>
        <p:spPr>
          <a:xfrm>
            <a:off x="342899" y="648472"/>
            <a:ext cx="10831501" cy="341975"/>
          </a:xfrm>
        </p:spPr>
        <p:txBody>
          <a:bodyPr/>
          <a:lstStyle/>
          <a:p>
            <a:r>
              <a:rPr lang="en-US" dirty="0"/>
              <a:t>Supplementation and probiotic approaches to ameliorate reduced nicotinamide in mice and humans </a:t>
            </a:r>
          </a:p>
        </p:txBody>
      </p:sp>
      <p:sp>
        <p:nvSpPr>
          <p:cNvPr id="3" name="Title 2">
            <a:extLst>
              <a:ext uri="{FF2B5EF4-FFF2-40B4-BE49-F238E27FC236}">
                <a16:creationId xmlns:a16="http://schemas.microsoft.com/office/drawing/2014/main" id="{0C4D9767-A72C-44B4-8965-7681FF01579C}"/>
              </a:ext>
            </a:extLst>
          </p:cNvPr>
          <p:cNvSpPr>
            <a:spLocks noGrp="1"/>
          </p:cNvSpPr>
          <p:nvPr>
            <p:ph type="title"/>
          </p:nvPr>
        </p:nvSpPr>
        <p:spPr>
          <a:xfrm>
            <a:off x="342900" y="233122"/>
            <a:ext cx="11292774" cy="353218"/>
          </a:xfrm>
        </p:spPr>
        <p:txBody>
          <a:bodyPr/>
          <a:lstStyle/>
          <a:p>
            <a:r>
              <a:rPr lang="en-US" dirty="0"/>
              <a:t>Biomarker and mechanism for potential microbiome-based ALS therapy</a:t>
            </a:r>
          </a:p>
        </p:txBody>
      </p:sp>
      <p:sp>
        <p:nvSpPr>
          <p:cNvPr id="9" name="Arrow: Pentagon 8">
            <a:extLst>
              <a:ext uri="{FF2B5EF4-FFF2-40B4-BE49-F238E27FC236}">
                <a16:creationId xmlns:a16="http://schemas.microsoft.com/office/drawing/2014/main" id="{0BC3D426-0B71-43B8-9A1E-EDDC05E61E6B}"/>
              </a:ext>
            </a:extLst>
          </p:cNvPr>
          <p:cNvSpPr/>
          <p:nvPr/>
        </p:nvSpPr>
        <p:spPr>
          <a:xfrm>
            <a:off x="224537" y="4215365"/>
            <a:ext cx="2942373" cy="341975"/>
          </a:xfrm>
          <a:prstGeom prst="homePlate">
            <a:avLst>
              <a:gd name="adj" fmla="val 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tIns="182880" rtlCol="0" anchor="b"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srgbClr val="FFFFFF"/>
                </a:solidFill>
                <a:effectLst/>
                <a:uLnTx/>
                <a:uFillTx/>
                <a:latin typeface="Segoe UI"/>
                <a:ea typeface="+mn-ea"/>
                <a:cs typeface="Arial"/>
                <a:sym typeface="Arial"/>
              </a:rPr>
              <a:t>Challenge</a:t>
            </a:r>
          </a:p>
        </p:txBody>
      </p:sp>
      <p:sp>
        <p:nvSpPr>
          <p:cNvPr id="12" name="Rectangle 11">
            <a:extLst>
              <a:ext uri="{FF2B5EF4-FFF2-40B4-BE49-F238E27FC236}">
                <a16:creationId xmlns:a16="http://schemas.microsoft.com/office/drawing/2014/main" id="{D08D07C5-801C-4686-958E-7E90846CB42D}"/>
              </a:ext>
            </a:extLst>
          </p:cNvPr>
          <p:cNvSpPr/>
          <p:nvPr/>
        </p:nvSpPr>
        <p:spPr>
          <a:xfrm>
            <a:off x="317069" y="4656482"/>
            <a:ext cx="2898042" cy="1831111"/>
          </a:xfrm>
          <a:prstGeom prst="rect">
            <a:avLst/>
          </a:prstGeom>
          <a:noFill/>
        </p:spPr>
        <p:txBody>
          <a:bodyPr lIns="0" tIns="0" rIns="0" bIns="0"/>
          <a:lstStyle/>
          <a:p>
            <a:pPr marL="0" marR="0" lvl="0" indent="0" algn="l" defTabSz="1219170" rtl="0" eaLnBrk="1" fontAlgn="auto" latinLnBrk="0" hangingPunct="1">
              <a:lnSpc>
                <a:spcPct val="90000"/>
              </a:lnSpc>
              <a:spcBef>
                <a:spcPts val="400"/>
              </a:spcBef>
              <a:spcAft>
                <a:spcPts val="400"/>
              </a:spcAft>
              <a:buClr>
                <a:srgbClr val="005695"/>
              </a:buClr>
              <a:buSzTx/>
              <a:buFontTx/>
              <a:buNone/>
              <a:tabLst/>
              <a:defRPr/>
            </a:pPr>
            <a:r>
              <a:rPr kumimoji="0" lang="en-US" sz="1400" b="1" i="0" u="none" strike="noStrike" kern="0" cap="none" spc="0" normalizeH="0" baseline="0" noProof="0" dirty="0">
                <a:ln>
                  <a:noFill/>
                </a:ln>
                <a:solidFill>
                  <a:srgbClr val="005695"/>
                </a:solidFill>
                <a:effectLst/>
                <a:uLnTx/>
                <a:uFillTx/>
                <a:latin typeface="Segoe UI"/>
                <a:ea typeface="+mn-ea"/>
                <a:cs typeface="Arial"/>
              </a:rPr>
              <a:t>New treatment options needed</a:t>
            </a:r>
          </a:p>
          <a:p>
            <a:pPr marL="0" marR="0" lvl="0" indent="0" algn="l" defTabSz="1219170" rtl="0" eaLnBrk="1" fontAlgn="auto" latinLnBrk="0" hangingPunct="1">
              <a:lnSpc>
                <a:spcPct val="90000"/>
              </a:lnSpc>
              <a:spcBef>
                <a:spcPts val="400"/>
              </a:spcBef>
              <a:spcAft>
                <a:spcPts val="400"/>
              </a:spcAft>
              <a:buClr>
                <a:srgbClr val="00C1EC"/>
              </a:buClr>
              <a:buSzTx/>
              <a:buFontTx/>
              <a:buNone/>
              <a:tabLst/>
              <a:defRPr/>
            </a:pPr>
            <a:r>
              <a:rPr kumimoji="0" lang="en-US" sz="1400" b="0" i="0" u="none" strike="noStrike" kern="0" cap="none" spc="0" normalizeH="0" baseline="0" noProof="0" dirty="0">
                <a:ln>
                  <a:noFill/>
                </a:ln>
                <a:solidFill>
                  <a:srgbClr val="005695"/>
                </a:solidFill>
                <a:effectLst/>
                <a:uLnTx/>
                <a:uFillTx/>
                <a:latin typeface="Segoe UI"/>
                <a:ea typeface="+mn-ea"/>
                <a:cs typeface="Arial"/>
              </a:rPr>
              <a:t>Amyotrophic lateral sclerosis (ALS) is a complex disease with few treatment options</a:t>
            </a:r>
          </a:p>
          <a:p>
            <a:pPr marL="0" marR="0" lvl="0" indent="0" algn="l" defTabSz="1219170" rtl="0" eaLnBrk="1" fontAlgn="auto" latinLnBrk="0" hangingPunct="1">
              <a:lnSpc>
                <a:spcPct val="90000"/>
              </a:lnSpc>
              <a:spcBef>
                <a:spcPts val="400"/>
              </a:spcBef>
              <a:spcAft>
                <a:spcPts val="400"/>
              </a:spcAft>
              <a:buClr>
                <a:srgbClr val="00C1EC"/>
              </a:buClr>
              <a:buSzTx/>
              <a:buFontTx/>
              <a:buNone/>
              <a:tabLst/>
              <a:defRPr/>
            </a:pPr>
            <a:r>
              <a:rPr kumimoji="0" lang="en-US" sz="1400" b="0" i="0" u="none" strike="noStrike" kern="0" cap="none" spc="0" normalizeH="0" baseline="0" noProof="0" dirty="0">
                <a:ln>
                  <a:noFill/>
                </a:ln>
                <a:solidFill>
                  <a:srgbClr val="005695"/>
                </a:solidFill>
                <a:effectLst/>
                <a:uLnTx/>
                <a:uFillTx/>
                <a:latin typeface="Segoe UI"/>
                <a:ea typeface="+mn-ea"/>
                <a:cs typeface="Arial"/>
              </a:rPr>
              <a:t>Alterations in microbiome shown to contribute in an ALS</a:t>
            </a:r>
            <a:r>
              <a:rPr kumimoji="0" lang="en-US" sz="1400" b="0" i="0" u="none" strike="noStrike" kern="0" cap="none" spc="0" normalizeH="0" noProof="0" dirty="0">
                <a:ln>
                  <a:noFill/>
                </a:ln>
                <a:solidFill>
                  <a:srgbClr val="005695"/>
                </a:solidFill>
                <a:effectLst/>
                <a:uLnTx/>
                <a:uFillTx/>
                <a:latin typeface="Segoe UI"/>
                <a:ea typeface="+mn-ea"/>
                <a:cs typeface="Arial"/>
              </a:rPr>
              <a:t> </a:t>
            </a:r>
            <a:r>
              <a:rPr kumimoji="0" lang="en-US" sz="1400" b="0" i="0" u="none" strike="noStrike" kern="0" cap="none" spc="0" normalizeH="0" baseline="0" noProof="0" dirty="0">
                <a:ln>
                  <a:noFill/>
                </a:ln>
                <a:solidFill>
                  <a:srgbClr val="005695"/>
                </a:solidFill>
                <a:effectLst/>
                <a:uLnTx/>
                <a:uFillTx/>
                <a:latin typeface="Segoe UI"/>
                <a:ea typeface="+mn-ea"/>
                <a:cs typeface="Arial"/>
              </a:rPr>
              <a:t>mouse model, but mechanism and biomarkers were lacking from the study</a:t>
            </a:r>
          </a:p>
          <a:p>
            <a:pPr marL="233363" marR="0" lvl="0" indent="0" algn="l" defTabSz="1219170" rtl="0" eaLnBrk="1" fontAlgn="auto" latinLnBrk="0" hangingPunct="1">
              <a:lnSpc>
                <a:spcPct val="90000"/>
              </a:lnSpc>
              <a:spcBef>
                <a:spcPts val="400"/>
              </a:spcBef>
              <a:spcAft>
                <a:spcPts val="400"/>
              </a:spcAft>
              <a:buClr>
                <a:srgbClr val="00C1EC"/>
              </a:buClr>
              <a:buSzTx/>
              <a:buFontTx/>
              <a:buNone/>
              <a:tabLst/>
              <a:defRPr/>
            </a:pPr>
            <a:endParaRPr kumimoji="0" lang="en-US" sz="1400" b="0" i="0" u="none" strike="noStrike" kern="0" cap="none" spc="0" normalizeH="0" baseline="0" noProof="0" dirty="0">
              <a:ln>
                <a:noFill/>
              </a:ln>
              <a:solidFill>
                <a:srgbClr val="005695"/>
              </a:solidFill>
              <a:effectLst/>
              <a:uLnTx/>
              <a:uFillTx/>
              <a:latin typeface="Segoe UI"/>
              <a:ea typeface="+mn-ea"/>
              <a:cs typeface="Arial"/>
            </a:endParaRPr>
          </a:p>
          <a:p>
            <a:pPr marL="233363" marR="0" lvl="0" indent="0" algn="l" defTabSz="1219170" rtl="0" eaLnBrk="1" fontAlgn="auto" latinLnBrk="0" hangingPunct="1">
              <a:lnSpc>
                <a:spcPct val="90000"/>
              </a:lnSpc>
              <a:spcBef>
                <a:spcPts val="400"/>
              </a:spcBef>
              <a:spcAft>
                <a:spcPts val="400"/>
              </a:spcAft>
              <a:buClr>
                <a:srgbClr val="00C1EC"/>
              </a:buClr>
              <a:buSzTx/>
              <a:buFontTx/>
              <a:buNone/>
              <a:tabLst/>
              <a:defRPr/>
            </a:pPr>
            <a:endParaRPr kumimoji="0" lang="en-GB" sz="1400" b="0" i="0" u="none" strike="noStrike" kern="0" cap="none" spc="0" normalizeH="0" baseline="0" noProof="0" dirty="0">
              <a:ln>
                <a:noFill/>
              </a:ln>
              <a:solidFill>
                <a:srgbClr val="005695"/>
              </a:solidFill>
              <a:effectLst/>
              <a:uLnTx/>
              <a:uFillTx/>
              <a:latin typeface="Segoe UI"/>
              <a:ea typeface="+mn-ea"/>
              <a:cs typeface="Arial"/>
            </a:endParaRPr>
          </a:p>
        </p:txBody>
      </p:sp>
      <p:sp>
        <p:nvSpPr>
          <p:cNvPr id="28" name="Arrow: Pentagon 27">
            <a:extLst>
              <a:ext uri="{FF2B5EF4-FFF2-40B4-BE49-F238E27FC236}">
                <a16:creationId xmlns:a16="http://schemas.microsoft.com/office/drawing/2014/main" id="{405B54B3-9D79-41DC-A418-1FD9D28712CE}"/>
              </a:ext>
            </a:extLst>
          </p:cNvPr>
          <p:cNvSpPr/>
          <p:nvPr/>
        </p:nvSpPr>
        <p:spPr>
          <a:xfrm>
            <a:off x="3283109" y="4215365"/>
            <a:ext cx="5671524" cy="341975"/>
          </a:xfrm>
          <a:prstGeom prst="homePlat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FFFFFF"/>
                </a:solidFill>
                <a:effectLst/>
                <a:uLnTx/>
                <a:uFillTx/>
                <a:latin typeface="Segoe UI"/>
                <a:ea typeface="+mn-ea"/>
                <a:cs typeface="Arial"/>
                <a:sym typeface="Arial"/>
              </a:rPr>
              <a:t>Metabolomic Insight</a:t>
            </a:r>
          </a:p>
        </p:txBody>
      </p:sp>
      <p:sp>
        <p:nvSpPr>
          <p:cNvPr id="48" name="Rectangle 47">
            <a:extLst>
              <a:ext uri="{FF2B5EF4-FFF2-40B4-BE49-F238E27FC236}">
                <a16:creationId xmlns:a16="http://schemas.microsoft.com/office/drawing/2014/main" id="{DCFFF1FD-7891-4E33-9C77-A75A7F40526E}"/>
              </a:ext>
            </a:extLst>
          </p:cNvPr>
          <p:cNvSpPr/>
          <p:nvPr/>
        </p:nvSpPr>
        <p:spPr>
          <a:xfrm>
            <a:off x="3393206" y="4656482"/>
            <a:ext cx="5446227" cy="1731969"/>
          </a:xfrm>
          <a:prstGeom prst="rect">
            <a:avLst/>
          </a:prstGeom>
          <a:noFill/>
        </p:spPr>
        <p:txBody>
          <a:bodyPr lIns="0" tIns="0" rIns="0" bIns="0"/>
          <a:lstStyle/>
          <a:p>
            <a:pPr marL="0" marR="0" lvl="0" indent="0" algn="l" defTabSz="1219170" rtl="0" eaLnBrk="1" fontAlgn="auto" latinLnBrk="0" hangingPunct="1">
              <a:lnSpc>
                <a:spcPct val="90000"/>
              </a:lnSpc>
              <a:spcBef>
                <a:spcPts val="400"/>
              </a:spcBef>
              <a:spcAft>
                <a:spcPts val="400"/>
              </a:spcAft>
              <a:buClr>
                <a:srgbClr val="005695"/>
              </a:buClr>
              <a:buSzTx/>
              <a:buFontTx/>
              <a:buNone/>
              <a:tabLst/>
              <a:defRPr/>
            </a:pPr>
            <a:r>
              <a:rPr kumimoji="0" lang="en-US" sz="1400" b="1" i="0" u="none" strike="noStrike" kern="0" cap="none" spc="0" normalizeH="0" baseline="0" noProof="0" dirty="0">
                <a:ln>
                  <a:noFill/>
                </a:ln>
                <a:solidFill>
                  <a:srgbClr val="005695"/>
                </a:solidFill>
                <a:effectLst/>
                <a:uLnTx/>
                <a:uFillTx/>
                <a:latin typeface="Segoe UI"/>
                <a:ea typeface="+mn-ea"/>
                <a:cs typeface="Arial"/>
              </a:rPr>
              <a:t>Gut bacteria associated with ALS symptoms modulate NAM</a:t>
            </a:r>
          </a:p>
          <a:p>
            <a:pPr marL="0" marR="0" lvl="0" indent="0" algn="l" defTabSz="1219170" rtl="0" eaLnBrk="1" fontAlgn="auto" latinLnBrk="0" hangingPunct="1">
              <a:lnSpc>
                <a:spcPct val="90000"/>
              </a:lnSpc>
              <a:spcBef>
                <a:spcPts val="400"/>
              </a:spcBef>
              <a:spcAft>
                <a:spcPts val="400"/>
              </a:spcAft>
              <a:buClr>
                <a:srgbClr val="005695"/>
              </a:buClr>
              <a:buSzTx/>
              <a:buFontTx/>
              <a:buNone/>
              <a:tabLst/>
              <a:defRPr/>
            </a:pPr>
            <a:r>
              <a:rPr kumimoji="0" lang="en-US" sz="1400" b="0" i="0" u="none" strike="noStrike" kern="0" cap="none" spc="0" normalizeH="0" baseline="0" noProof="0" dirty="0">
                <a:ln>
                  <a:noFill/>
                </a:ln>
                <a:solidFill>
                  <a:srgbClr val="005695"/>
                </a:solidFill>
                <a:effectLst/>
                <a:uLnTx/>
                <a:uFillTx/>
                <a:latin typeface="Segoe UI"/>
                <a:ea typeface="+mn-ea"/>
                <a:cs typeface="Arial"/>
              </a:rPr>
              <a:t>Serum metabolomics revealed increased nicotinamide (NAM) in sera of mice treated with beneficial probiotic (</a:t>
            </a:r>
            <a:r>
              <a:rPr kumimoji="0" lang="en-US" sz="1400" b="0" i="1" u="none" strike="noStrike" kern="0" cap="none" spc="0" normalizeH="0" baseline="0" noProof="0" dirty="0">
                <a:ln>
                  <a:noFill/>
                </a:ln>
                <a:solidFill>
                  <a:srgbClr val="005695"/>
                </a:solidFill>
                <a:effectLst/>
                <a:uLnTx/>
                <a:uFillTx/>
                <a:latin typeface="Segoe UI"/>
                <a:ea typeface="+mn-ea"/>
                <a:cs typeface="Arial"/>
              </a:rPr>
              <a:t>A</a:t>
            </a:r>
            <a:r>
              <a:rPr kumimoji="0" lang="en-US" sz="1400" b="0" i="1" u="none" strike="noStrike" kern="0" cap="none" spc="0" normalizeH="0" noProof="0" dirty="0">
                <a:ln>
                  <a:noFill/>
                </a:ln>
                <a:solidFill>
                  <a:srgbClr val="005695"/>
                </a:solidFill>
                <a:effectLst/>
                <a:uLnTx/>
                <a:uFillTx/>
                <a:latin typeface="Segoe UI"/>
                <a:ea typeface="+mn-ea"/>
                <a:cs typeface="Arial"/>
              </a:rPr>
              <a:t> </a:t>
            </a:r>
            <a:r>
              <a:rPr kumimoji="0" lang="en-US" sz="1400" b="0" i="1" u="none" strike="noStrike" kern="0" cap="none" spc="0" normalizeH="0" noProof="0" dirty="0" err="1">
                <a:ln>
                  <a:noFill/>
                </a:ln>
                <a:solidFill>
                  <a:srgbClr val="005695"/>
                </a:solidFill>
                <a:effectLst/>
                <a:uLnTx/>
                <a:uFillTx/>
                <a:latin typeface="Segoe UI"/>
                <a:ea typeface="+mn-ea"/>
                <a:cs typeface="Arial"/>
              </a:rPr>
              <a:t>Muciniphila</a:t>
            </a:r>
            <a:r>
              <a:rPr kumimoji="0" lang="en-US" sz="1400" b="0" i="0" u="none" strike="noStrike" kern="0" cap="none" spc="0" normalizeH="0" baseline="0" noProof="0" dirty="0">
                <a:ln>
                  <a:noFill/>
                </a:ln>
                <a:solidFill>
                  <a:srgbClr val="005695"/>
                </a:solidFill>
                <a:effectLst/>
                <a:uLnTx/>
                <a:uFillTx/>
                <a:latin typeface="Segoe UI"/>
                <a:ea typeface="+mn-ea"/>
                <a:cs typeface="Arial"/>
              </a:rPr>
              <a:t>) </a:t>
            </a:r>
          </a:p>
          <a:p>
            <a:pPr marL="0" marR="0" lvl="0" indent="0" algn="l" defTabSz="1219170" rtl="0" eaLnBrk="1" fontAlgn="auto" latinLnBrk="0" hangingPunct="1">
              <a:lnSpc>
                <a:spcPct val="90000"/>
              </a:lnSpc>
              <a:spcBef>
                <a:spcPts val="400"/>
              </a:spcBef>
              <a:spcAft>
                <a:spcPts val="400"/>
              </a:spcAft>
              <a:buClr>
                <a:srgbClr val="005695"/>
              </a:buClr>
              <a:buSzTx/>
              <a:buFontTx/>
              <a:buNone/>
              <a:tabLst/>
              <a:defRPr/>
            </a:pPr>
            <a:r>
              <a:rPr kumimoji="0" lang="en-US" sz="1400" b="0" i="0" u="none" strike="noStrike" kern="0" cap="none" spc="0" normalizeH="0" baseline="0" noProof="0" dirty="0">
                <a:ln>
                  <a:noFill/>
                </a:ln>
                <a:solidFill>
                  <a:srgbClr val="005695"/>
                </a:solidFill>
                <a:effectLst/>
                <a:uLnTx/>
                <a:uFillTx/>
                <a:latin typeface="Segoe UI"/>
                <a:ea typeface="+mn-ea"/>
                <a:cs typeface="Arial"/>
              </a:rPr>
              <a:t>Targeted assay revealed reduced NAM in sera and CSF of both ALS mouse model and humans with ALS compared to controls </a:t>
            </a:r>
          </a:p>
          <a:p>
            <a:pPr marL="0" marR="0" lvl="0" indent="0" algn="l" defTabSz="1219170" rtl="0" eaLnBrk="1" fontAlgn="auto" latinLnBrk="0" hangingPunct="1">
              <a:lnSpc>
                <a:spcPct val="90000"/>
              </a:lnSpc>
              <a:spcBef>
                <a:spcPts val="400"/>
              </a:spcBef>
              <a:spcAft>
                <a:spcPts val="400"/>
              </a:spcAft>
              <a:buClr>
                <a:srgbClr val="005695"/>
              </a:buClr>
              <a:buSzTx/>
              <a:buFontTx/>
              <a:buNone/>
              <a:tabLst/>
              <a:defRPr/>
            </a:pPr>
            <a:r>
              <a:rPr kumimoji="0" lang="en-US" sz="1400" b="0" i="0" u="none" strike="noStrike" kern="0" cap="none" spc="0" normalizeH="0" baseline="0" noProof="0" dirty="0">
                <a:ln>
                  <a:noFill/>
                </a:ln>
                <a:solidFill>
                  <a:srgbClr val="005695"/>
                </a:solidFill>
                <a:effectLst/>
                <a:uLnTx/>
                <a:uFillTx/>
                <a:latin typeface="Segoe UI"/>
                <a:ea typeface="+mn-ea"/>
                <a:cs typeface="Arial"/>
              </a:rPr>
              <a:t>Both AM probiotic and NAM supplementation ameliorate ALS progression symptoms in mice </a:t>
            </a:r>
          </a:p>
          <a:p>
            <a:pPr marL="0" marR="0" lvl="0" indent="0" algn="l" defTabSz="1219170" rtl="0" eaLnBrk="1" fontAlgn="auto" latinLnBrk="0" hangingPunct="1">
              <a:lnSpc>
                <a:spcPct val="90000"/>
              </a:lnSpc>
              <a:spcBef>
                <a:spcPts val="400"/>
              </a:spcBef>
              <a:spcAft>
                <a:spcPts val="400"/>
              </a:spcAft>
              <a:buClr>
                <a:srgbClr val="005695"/>
              </a:buClr>
              <a:buSzTx/>
              <a:buFontTx/>
              <a:buNone/>
              <a:tabLst/>
              <a:defRPr/>
            </a:pPr>
            <a:endParaRPr kumimoji="0" lang="en-US" sz="1400" b="0" i="0" u="none" strike="noStrike" kern="0" cap="none" spc="0" normalizeH="0" baseline="0" noProof="0" dirty="0">
              <a:ln>
                <a:noFill/>
              </a:ln>
              <a:solidFill>
                <a:srgbClr val="005695"/>
              </a:solidFill>
              <a:effectLst/>
              <a:uLnTx/>
              <a:uFillTx/>
              <a:latin typeface="Segoe UI"/>
              <a:ea typeface="+mn-ea"/>
              <a:cs typeface="Arial"/>
            </a:endParaRPr>
          </a:p>
          <a:p>
            <a:pPr marL="0" marR="0" lvl="0" indent="0" algn="l" defTabSz="1219170" rtl="0" eaLnBrk="1" fontAlgn="auto" latinLnBrk="0" hangingPunct="1">
              <a:lnSpc>
                <a:spcPct val="90000"/>
              </a:lnSpc>
              <a:spcBef>
                <a:spcPts val="400"/>
              </a:spcBef>
              <a:spcAft>
                <a:spcPts val="400"/>
              </a:spcAft>
              <a:buClr>
                <a:srgbClr val="005695"/>
              </a:buClr>
              <a:buSzTx/>
              <a:buFontTx/>
              <a:buNone/>
              <a:tabLst/>
              <a:defRPr/>
            </a:pPr>
            <a:endParaRPr kumimoji="0" lang="en-US" sz="1400" b="0" i="0" u="none" strike="noStrike" kern="0" cap="none" spc="0" normalizeH="0" baseline="0" noProof="0" dirty="0">
              <a:ln>
                <a:noFill/>
              </a:ln>
              <a:solidFill>
                <a:srgbClr val="005695"/>
              </a:solidFill>
              <a:effectLst/>
              <a:uLnTx/>
              <a:uFillTx/>
              <a:latin typeface="Segoe UI"/>
              <a:ea typeface="+mn-ea"/>
              <a:cs typeface="Arial"/>
            </a:endParaRPr>
          </a:p>
          <a:p>
            <a:pPr marL="0" marR="0" lvl="0" indent="0" algn="l" defTabSz="1219170" rtl="0" eaLnBrk="1" fontAlgn="auto" latinLnBrk="0" hangingPunct="1">
              <a:lnSpc>
                <a:spcPct val="90000"/>
              </a:lnSpc>
              <a:spcBef>
                <a:spcPts val="400"/>
              </a:spcBef>
              <a:spcAft>
                <a:spcPts val="400"/>
              </a:spcAft>
              <a:buClr>
                <a:srgbClr val="005695"/>
              </a:buClr>
              <a:buSzTx/>
              <a:buFontTx/>
              <a:buNone/>
              <a:tabLst/>
              <a:defRPr/>
            </a:pPr>
            <a:endParaRPr kumimoji="0" lang="en-US" sz="1400" b="0" i="0" u="none" strike="noStrike" kern="0" cap="none" spc="0" normalizeH="0" baseline="0" noProof="0" dirty="0">
              <a:ln>
                <a:noFill/>
              </a:ln>
              <a:solidFill>
                <a:srgbClr val="005695"/>
              </a:solidFill>
              <a:effectLst/>
              <a:uLnTx/>
              <a:uFillTx/>
              <a:latin typeface="Segoe UI"/>
              <a:ea typeface="+mn-ea"/>
              <a:cs typeface="Arial"/>
            </a:endParaRPr>
          </a:p>
          <a:p>
            <a:pPr marL="233363" marR="0" lvl="0" indent="0" algn="l" defTabSz="1219170" rtl="0" eaLnBrk="1" fontAlgn="auto" latinLnBrk="0" hangingPunct="1">
              <a:lnSpc>
                <a:spcPct val="90000"/>
              </a:lnSpc>
              <a:spcBef>
                <a:spcPts val="400"/>
              </a:spcBef>
              <a:spcAft>
                <a:spcPts val="400"/>
              </a:spcAft>
              <a:buClr>
                <a:srgbClr val="00C1EC"/>
              </a:buClr>
              <a:buSzTx/>
              <a:buFontTx/>
              <a:buNone/>
              <a:tabLst/>
              <a:defRPr/>
            </a:pPr>
            <a:endParaRPr kumimoji="0" lang="en-GB" sz="1400" b="0" i="0" u="none" strike="noStrike" kern="0" cap="none" spc="0" normalizeH="0" baseline="0" noProof="0" dirty="0">
              <a:ln>
                <a:noFill/>
              </a:ln>
              <a:solidFill>
                <a:srgbClr val="005695"/>
              </a:solidFill>
              <a:effectLst/>
              <a:uLnTx/>
              <a:uFillTx/>
              <a:latin typeface="Segoe UI"/>
              <a:ea typeface="+mn-ea"/>
              <a:cs typeface="Arial"/>
            </a:endParaRPr>
          </a:p>
        </p:txBody>
      </p:sp>
      <p:sp>
        <p:nvSpPr>
          <p:cNvPr id="49" name="TextBox 48">
            <a:extLst>
              <a:ext uri="{FF2B5EF4-FFF2-40B4-BE49-F238E27FC236}">
                <a16:creationId xmlns:a16="http://schemas.microsoft.com/office/drawing/2014/main" id="{3D63ECDB-BF11-44E7-91CB-FF82C7A4DE41}"/>
              </a:ext>
            </a:extLst>
          </p:cNvPr>
          <p:cNvSpPr txBox="1"/>
          <p:nvPr/>
        </p:nvSpPr>
        <p:spPr>
          <a:xfrm>
            <a:off x="8916849" y="4942440"/>
            <a:ext cx="3210018" cy="276999"/>
          </a:xfrm>
          <a:prstGeom prst="rect">
            <a:avLst/>
          </a:prstGeom>
          <a:solidFill>
            <a:schemeClr val="bg1"/>
          </a:solidFill>
          <a:ln w="47625" cmpd="sng">
            <a:solidFill>
              <a:schemeClr val="bg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5695"/>
              </a:solidFill>
              <a:effectLst/>
              <a:uLnTx/>
              <a:uFillTx/>
              <a:latin typeface="Segoe UI"/>
              <a:ea typeface="+mn-ea"/>
              <a:cs typeface="+mn-cs"/>
            </a:endParaRPr>
          </a:p>
        </p:txBody>
      </p:sp>
      <p:sp>
        <p:nvSpPr>
          <p:cNvPr id="22" name="Rectangle 21">
            <a:extLst>
              <a:ext uri="{FF2B5EF4-FFF2-40B4-BE49-F238E27FC236}">
                <a16:creationId xmlns:a16="http://schemas.microsoft.com/office/drawing/2014/main" id="{3EDD8C10-BEE6-4F09-82A0-428EC0E8392F}"/>
              </a:ext>
            </a:extLst>
          </p:cNvPr>
          <p:cNvSpPr/>
          <p:nvPr/>
        </p:nvSpPr>
        <p:spPr>
          <a:xfrm>
            <a:off x="0" y="6487593"/>
            <a:ext cx="12192000" cy="30777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a:ln>
                  <a:noFill/>
                </a:ln>
                <a:solidFill>
                  <a:srgbClr val="FFFFFF"/>
                </a:solidFill>
                <a:effectLst/>
                <a:uLnTx/>
                <a:uFillTx/>
                <a:latin typeface="Calibri" panose="020F0502020204030204" pitchFamily="34" charset="0"/>
                <a:ea typeface="+mn-ea"/>
                <a:cs typeface="Calibri" panose="020F0502020204030204" pitchFamily="34" charset="0"/>
              </a:rPr>
              <a:t>Blacher</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…Segal E &amp; </a:t>
            </a:r>
            <a:r>
              <a:rPr kumimoji="0" lang="en-US" sz="1400" b="0" i="0" u="none" strike="noStrike" kern="1200" cap="none" spc="0" normalizeH="0" baseline="0" noProof="0" dirty="0" err="1">
                <a:ln>
                  <a:noFill/>
                </a:ln>
                <a:solidFill>
                  <a:srgbClr val="FFFFFF"/>
                </a:solidFill>
                <a:effectLst/>
                <a:uLnTx/>
                <a:uFillTx/>
                <a:latin typeface="Calibri" panose="020F0502020204030204" pitchFamily="34" charset="0"/>
                <a:ea typeface="+mn-ea"/>
                <a:cs typeface="Calibri" panose="020F0502020204030204" pitchFamily="34" charset="0"/>
              </a:rPr>
              <a:t>Elinav</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E. (2019) </a:t>
            </a:r>
            <a:r>
              <a:rPr kumimoji="0" lang="en-US" sz="1400" b="0" i="1"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Nature.</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572: 474-484.</a:t>
            </a:r>
          </a:p>
        </p:txBody>
      </p:sp>
      <p:sp>
        <p:nvSpPr>
          <p:cNvPr id="30" name="Rectangle 29">
            <a:extLst>
              <a:ext uri="{FF2B5EF4-FFF2-40B4-BE49-F238E27FC236}">
                <a16:creationId xmlns:a16="http://schemas.microsoft.com/office/drawing/2014/main" id="{2820E680-9C1B-4895-B6BE-2878C7236827}"/>
              </a:ext>
            </a:extLst>
          </p:cNvPr>
          <p:cNvSpPr/>
          <p:nvPr/>
        </p:nvSpPr>
        <p:spPr>
          <a:xfrm>
            <a:off x="9067328" y="4656482"/>
            <a:ext cx="2900134" cy="1341271"/>
          </a:xfrm>
          <a:prstGeom prst="rect">
            <a:avLst/>
          </a:prstGeom>
          <a:noFill/>
        </p:spPr>
        <p:txBody>
          <a:bodyPr lIns="0" tIns="0" rIns="0" bIns="0"/>
          <a:lstStyle/>
          <a:p>
            <a:pPr marL="0" marR="0" lvl="0" indent="0" algn="l" defTabSz="1219170" rtl="0" eaLnBrk="1" fontAlgn="auto" latinLnBrk="0" hangingPunct="1">
              <a:lnSpc>
                <a:spcPct val="90000"/>
              </a:lnSpc>
              <a:spcBef>
                <a:spcPts val="400"/>
              </a:spcBef>
              <a:spcAft>
                <a:spcPts val="400"/>
              </a:spcAft>
              <a:buClr>
                <a:srgbClr val="005695"/>
              </a:buClr>
              <a:buSzTx/>
              <a:buFontTx/>
              <a:buNone/>
              <a:tabLst/>
              <a:defRPr/>
            </a:pPr>
            <a:r>
              <a:rPr kumimoji="0" lang="en-US" sz="1400" b="1" i="0" u="none" strike="noStrike" kern="0" cap="none" spc="0" normalizeH="0" baseline="0" noProof="0" dirty="0">
                <a:ln>
                  <a:noFill/>
                </a:ln>
                <a:solidFill>
                  <a:srgbClr val="005695"/>
                </a:solidFill>
                <a:effectLst/>
                <a:uLnTx/>
                <a:uFillTx/>
                <a:latin typeface="Segoe UI"/>
                <a:ea typeface="+mn-ea"/>
                <a:cs typeface="Arial"/>
              </a:rPr>
              <a:t>Novel therapeutic avenue</a:t>
            </a:r>
          </a:p>
          <a:p>
            <a:pPr marL="0" marR="0" lvl="0" indent="0" algn="l" defTabSz="1219170" rtl="0" eaLnBrk="1" fontAlgn="auto" latinLnBrk="0" hangingPunct="1">
              <a:lnSpc>
                <a:spcPct val="90000"/>
              </a:lnSpc>
              <a:spcBef>
                <a:spcPts val="400"/>
              </a:spcBef>
              <a:spcAft>
                <a:spcPts val="400"/>
              </a:spcAft>
              <a:buClr>
                <a:srgbClr val="005695"/>
              </a:buClr>
              <a:buSzTx/>
              <a:buFontTx/>
              <a:buNone/>
              <a:tabLst/>
              <a:defRPr/>
            </a:pPr>
            <a:r>
              <a:rPr kumimoji="0" lang="en-US" sz="1400" b="0" i="0" u="none" strike="noStrike" kern="0" cap="none" spc="0" normalizeH="0" baseline="0" noProof="0" dirty="0">
                <a:ln>
                  <a:noFill/>
                </a:ln>
                <a:solidFill>
                  <a:srgbClr val="005695"/>
                </a:solidFill>
                <a:effectLst/>
                <a:uLnTx/>
                <a:uFillTx/>
                <a:latin typeface="Segoe UI"/>
                <a:ea typeface="+mn-ea"/>
                <a:cs typeface="Arial"/>
              </a:rPr>
              <a:t>Translatable biomarker (NAM) associated with ALS symptoms IDed</a:t>
            </a:r>
          </a:p>
          <a:p>
            <a:pPr marL="0" marR="0" lvl="0" indent="0" algn="l" defTabSz="1219170" rtl="0" eaLnBrk="1" fontAlgn="auto" latinLnBrk="0" hangingPunct="1">
              <a:lnSpc>
                <a:spcPct val="90000"/>
              </a:lnSpc>
              <a:spcBef>
                <a:spcPts val="400"/>
              </a:spcBef>
              <a:spcAft>
                <a:spcPts val="400"/>
              </a:spcAft>
              <a:buClr>
                <a:srgbClr val="005695"/>
              </a:buClr>
              <a:buSzTx/>
              <a:buFontTx/>
              <a:buNone/>
              <a:tabLst/>
              <a:defRPr/>
            </a:pPr>
            <a:r>
              <a:rPr kumimoji="0" lang="en-US" sz="1400" b="0" i="0" u="none" strike="noStrike" kern="0" cap="none" spc="0" normalizeH="0" baseline="0" noProof="0" dirty="0">
                <a:ln>
                  <a:noFill/>
                </a:ln>
                <a:solidFill>
                  <a:srgbClr val="005695"/>
                </a:solidFill>
                <a:effectLst/>
                <a:uLnTx/>
                <a:uFillTx/>
                <a:latin typeface="Segoe UI"/>
                <a:ea typeface="+mn-ea"/>
                <a:cs typeface="Arial"/>
              </a:rPr>
              <a:t>Highlights connection of microbiome, metabolism, &amp; disease</a:t>
            </a:r>
          </a:p>
          <a:p>
            <a:pPr marL="0" marR="0" lvl="0" indent="0" algn="l" defTabSz="1219170" rtl="0" eaLnBrk="1" fontAlgn="auto" latinLnBrk="0" hangingPunct="1">
              <a:lnSpc>
                <a:spcPct val="90000"/>
              </a:lnSpc>
              <a:spcBef>
                <a:spcPts val="400"/>
              </a:spcBef>
              <a:spcAft>
                <a:spcPts val="400"/>
              </a:spcAft>
              <a:buClr>
                <a:srgbClr val="005695"/>
              </a:buClr>
              <a:buSzTx/>
              <a:buFontTx/>
              <a:buNone/>
              <a:tabLst/>
              <a:defRPr/>
            </a:pPr>
            <a:r>
              <a:rPr kumimoji="0" lang="en-US" sz="1400" b="0" i="0" u="none" strike="noStrike" kern="0" cap="none" spc="0" normalizeH="0" baseline="0" noProof="0" dirty="0">
                <a:ln>
                  <a:noFill/>
                </a:ln>
                <a:solidFill>
                  <a:srgbClr val="005695"/>
                </a:solidFill>
                <a:effectLst/>
                <a:uLnTx/>
                <a:uFillTx/>
                <a:latin typeface="Segoe UI"/>
                <a:ea typeface="+mn-ea"/>
                <a:cs typeface="Arial"/>
              </a:rPr>
              <a:t>Opens the door to new therapies for ALS based on modulating NAM</a:t>
            </a:r>
          </a:p>
          <a:p>
            <a:pPr marL="0" marR="0" lvl="0" indent="0" algn="l" defTabSz="1219170" rtl="0" eaLnBrk="1" fontAlgn="auto" latinLnBrk="0" hangingPunct="1">
              <a:lnSpc>
                <a:spcPct val="90000"/>
              </a:lnSpc>
              <a:spcBef>
                <a:spcPts val="600"/>
              </a:spcBef>
              <a:spcAft>
                <a:spcPts val="400"/>
              </a:spcAft>
              <a:buClr>
                <a:srgbClr val="005695"/>
              </a:buClr>
              <a:buSzTx/>
              <a:buFontTx/>
              <a:buNone/>
              <a:tabLst/>
              <a:defRPr/>
            </a:pPr>
            <a:endParaRPr kumimoji="0" lang="en-US" sz="1400" b="0" i="0" u="none" strike="noStrike" kern="0" cap="none" spc="0" normalizeH="0" baseline="0" noProof="0" dirty="0">
              <a:ln>
                <a:noFill/>
              </a:ln>
              <a:solidFill>
                <a:srgbClr val="005695"/>
              </a:solidFill>
              <a:effectLst/>
              <a:uLnTx/>
              <a:uFillTx/>
              <a:latin typeface="Segoe UI"/>
              <a:ea typeface="+mn-ea"/>
              <a:cs typeface="Arial"/>
            </a:endParaRPr>
          </a:p>
        </p:txBody>
      </p:sp>
      <p:sp>
        <p:nvSpPr>
          <p:cNvPr id="5" name="Arrow: Pentagon 4">
            <a:extLst>
              <a:ext uri="{FF2B5EF4-FFF2-40B4-BE49-F238E27FC236}">
                <a16:creationId xmlns:a16="http://schemas.microsoft.com/office/drawing/2014/main" id="{1DD67194-6E54-4A5F-BA0C-431ED4E4C64E}"/>
              </a:ext>
            </a:extLst>
          </p:cNvPr>
          <p:cNvSpPr/>
          <p:nvPr/>
        </p:nvSpPr>
        <p:spPr>
          <a:xfrm>
            <a:off x="9067327" y="4215365"/>
            <a:ext cx="2900135" cy="341975"/>
          </a:xfrm>
          <a:prstGeom prst="homePlate">
            <a:avLst>
              <a:gd name="adj"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FFFFFF"/>
                </a:solidFill>
                <a:effectLst/>
                <a:uLnTx/>
                <a:uFillTx/>
                <a:latin typeface="Segoe UI"/>
                <a:ea typeface="+mn-ea"/>
                <a:cs typeface="Arial"/>
                <a:sym typeface="Arial"/>
              </a:rPr>
              <a:t>Outcome</a:t>
            </a:r>
          </a:p>
        </p:txBody>
      </p:sp>
      <p:grpSp>
        <p:nvGrpSpPr>
          <p:cNvPr id="75" name="Group 74">
            <a:extLst>
              <a:ext uri="{FF2B5EF4-FFF2-40B4-BE49-F238E27FC236}">
                <a16:creationId xmlns:a16="http://schemas.microsoft.com/office/drawing/2014/main" id="{765430AE-D5F7-4BE5-BE49-2A34AC87CAAB}"/>
              </a:ext>
            </a:extLst>
          </p:cNvPr>
          <p:cNvGrpSpPr/>
          <p:nvPr/>
        </p:nvGrpSpPr>
        <p:grpSpPr>
          <a:xfrm>
            <a:off x="9227452" y="1276991"/>
            <a:ext cx="2784617" cy="2916402"/>
            <a:chOff x="9290952" y="1276991"/>
            <a:chExt cx="2784617" cy="2916402"/>
          </a:xfrm>
        </p:grpSpPr>
        <p:pic>
          <p:nvPicPr>
            <p:cNvPr id="51" name="Picture 50">
              <a:extLst>
                <a:ext uri="{FF2B5EF4-FFF2-40B4-BE49-F238E27FC236}">
                  <a16:creationId xmlns:a16="http://schemas.microsoft.com/office/drawing/2014/main" id="{F060BF3C-3BDD-4EAE-8CDC-2E67B18CB5F2}"/>
                </a:ext>
              </a:extLst>
            </p:cNvPr>
            <p:cNvPicPr>
              <a:picLocks noChangeAspect="1"/>
            </p:cNvPicPr>
            <p:nvPr/>
          </p:nvPicPr>
          <p:blipFill>
            <a:blip r:embed="rId3"/>
            <a:stretch>
              <a:fillRect/>
            </a:stretch>
          </p:blipFill>
          <p:spPr>
            <a:xfrm>
              <a:off x="9596153" y="1276991"/>
              <a:ext cx="2240735" cy="1411315"/>
            </a:xfrm>
            <a:prstGeom prst="rect">
              <a:avLst/>
            </a:prstGeom>
          </p:spPr>
        </p:pic>
        <p:grpSp>
          <p:nvGrpSpPr>
            <p:cNvPr id="64" name="Group 63">
              <a:extLst>
                <a:ext uri="{FF2B5EF4-FFF2-40B4-BE49-F238E27FC236}">
                  <a16:creationId xmlns:a16="http://schemas.microsoft.com/office/drawing/2014/main" id="{883FBA54-291A-40CB-AF68-CE84B3503C30}"/>
                </a:ext>
              </a:extLst>
            </p:cNvPr>
            <p:cNvGrpSpPr/>
            <p:nvPr/>
          </p:nvGrpSpPr>
          <p:grpSpPr>
            <a:xfrm>
              <a:off x="9660045" y="3225350"/>
              <a:ext cx="2050980" cy="626067"/>
              <a:chOff x="9738306" y="3225350"/>
              <a:chExt cx="2050980" cy="626067"/>
            </a:xfrm>
          </p:grpSpPr>
          <p:sp>
            <p:nvSpPr>
              <p:cNvPr id="63" name="Callout: Down Arrow 62">
                <a:extLst>
                  <a:ext uri="{FF2B5EF4-FFF2-40B4-BE49-F238E27FC236}">
                    <a16:creationId xmlns:a16="http://schemas.microsoft.com/office/drawing/2014/main" id="{5ECFA3AB-F401-4D36-80CA-053487C5C364}"/>
                  </a:ext>
                </a:extLst>
              </p:cNvPr>
              <p:cNvSpPr/>
              <p:nvPr/>
            </p:nvSpPr>
            <p:spPr>
              <a:xfrm>
                <a:off x="9738306" y="3225350"/>
                <a:ext cx="2025580" cy="626067"/>
              </a:xfrm>
              <a:prstGeom prst="downArrowCallout">
                <a:avLst>
                  <a:gd name="adj1" fmla="val 19922"/>
                  <a:gd name="adj2" fmla="val 25000"/>
                  <a:gd name="adj3" fmla="val 25000"/>
                  <a:gd name="adj4" fmla="val 44664"/>
                </a:avLst>
              </a:prstGeom>
              <a:solidFill>
                <a:srgbClr val="B4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sp>
            <p:nvSpPr>
              <p:cNvPr id="59" name="TextBox 58">
                <a:extLst>
                  <a:ext uri="{FF2B5EF4-FFF2-40B4-BE49-F238E27FC236}">
                    <a16:creationId xmlns:a16="http://schemas.microsoft.com/office/drawing/2014/main" id="{3D8EA54F-A63E-4234-AEA2-485F3E5855BE}"/>
                  </a:ext>
                </a:extLst>
              </p:cNvPr>
              <p:cNvSpPr txBox="1"/>
              <p:nvPr/>
            </p:nvSpPr>
            <p:spPr>
              <a:xfrm>
                <a:off x="9800278" y="3242307"/>
                <a:ext cx="1989008" cy="341975"/>
              </a:xfrm>
              <a:prstGeom prst="rect">
                <a:avLst/>
              </a:prstGeom>
              <a:noFill/>
            </p:spPr>
            <p:txBody>
              <a:bodyPr wrap="none" lIns="0" tIns="0" rIns="0" bIns="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Nicotinamide levels</a:t>
                </a:r>
              </a:p>
            </p:txBody>
          </p:sp>
        </p:grpSp>
        <p:sp>
          <p:nvSpPr>
            <p:cNvPr id="60" name="Arrow: Up 59">
              <a:extLst>
                <a:ext uri="{FF2B5EF4-FFF2-40B4-BE49-F238E27FC236}">
                  <a16:creationId xmlns:a16="http://schemas.microsoft.com/office/drawing/2014/main" id="{C1237004-1218-49D4-82A8-722FBC3C7DB2}"/>
                </a:ext>
              </a:extLst>
            </p:cNvPr>
            <p:cNvSpPr/>
            <p:nvPr/>
          </p:nvSpPr>
          <p:spPr>
            <a:xfrm>
              <a:off x="11731083" y="3163519"/>
              <a:ext cx="344486" cy="307378"/>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sp>
          <p:nvSpPr>
            <p:cNvPr id="61" name="Arrow: Up 60">
              <a:extLst>
                <a:ext uri="{FF2B5EF4-FFF2-40B4-BE49-F238E27FC236}">
                  <a16:creationId xmlns:a16="http://schemas.microsoft.com/office/drawing/2014/main" id="{3FFAF686-3248-4BBF-A809-66295446FD65}"/>
                </a:ext>
              </a:extLst>
            </p:cNvPr>
            <p:cNvSpPr/>
            <p:nvPr/>
          </p:nvSpPr>
          <p:spPr>
            <a:xfrm flipV="1">
              <a:off x="9290952" y="3163519"/>
              <a:ext cx="344486" cy="307378"/>
            </a:xfrm>
            <a:prstGeom prs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sp>
          <p:nvSpPr>
            <p:cNvPr id="62" name="TextBox 61">
              <a:extLst>
                <a:ext uri="{FF2B5EF4-FFF2-40B4-BE49-F238E27FC236}">
                  <a16:creationId xmlns:a16="http://schemas.microsoft.com/office/drawing/2014/main" id="{50CC18EE-443C-4C6E-895B-9B427ABBFC74}"/>
                </a:ext>
              </a:extLst>
            </p:cNvPr>
            <p:cNvSpPr txBox="1"/>
            <p:nvPr/>
          </p:nvSpPr>
          <p:spPr>
            <a:xfrm>
              <a:off x="9691031" y="3851418"/>
              <a:ext cx="1989008" cy="341975"/>
            </a:xfrm>
            <a:prstGeom prst="rect">
              <a:avLst/>
            </a:prstGeom>
            <a:noFill/>
          </p:spPr>
          <p:txBody>
            <a:bodyPr wrap="none" lIns="0" tIns="0" rIns="0" bIns="0" rtlCol="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5695"/>
                  </a:solidFill>
                  <a:effectLst/>
                  <a:uLnTx/>
                  <a:uFillTx/>
                  <a:latin typeface="Arial" panose="020B0604020202020204" pitchFamily="34" charset="0"/>
                  <a:ea typeface="+mn-ea"/>
                  <a:cs typeface="Arial" panose="020B0604020202020204" pitchFamily="34" charset="0"/>
                </a:rPr>
                <a:t>ALS symptoms</a:t>
              </a:r>
            </a:p>
          </p:txBody>
        </p:sp>
        <p:sp>
          <p:nvSpPr>
            <p:cNvPr id="70" name="Arrow: Up 69">
              <a:extLst>
                <a:ext uri="{FF2B5EF4-FFF2-40B4-BE49-F238E27FC236}">
                  <a16:creationId xmlns:a16="http://schemas.microsoft.com/office/drawing/2014/main" id="{2CEFCC1D-9672-4856-B6DD-62E662E2545C}"/>
                </a:ext>
              </a:extLst>
            </p:cNvPr>
            <p:cNvSpPr/>
            <p:nvPr/>
          </p:nvSpPr>
          <p:spPr>
            <a:xfrm flipV="1">
              <a:off x="10500592" y="2856722"/>
              <a:ext cx="344486" cy="271643"/>
            </a:xfrm>
            <a:prstGeom prst="upArrow">
              <a:avLst>
                <a:gd name="adj1" fmla="val 27880"/>
                <a:gd name="adj2" fmla="val 41737"/>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sp>
          <p:nvSpPr>
            <p:cNvPr id="71" name="Arrow: Up 70">
              <a:extLst>
                <a:ext uri="{FF2B5EF4-FFF2-40B4-BE49-F238E27FC236}">
                  <a16:creationId xmlns:a16="http://schemas.microsoft.com/office/drawing/2014/main" id="{97322AE3-38C6-4BE8-83EA-1BBDFBDDE9C9}"/>
                </a:ext>
              </a:extLst>
            </p:cNvPr>
            <p:cNvSpPr/>
            <p:nvPr/>
          </p:nvSpPr>
          <p:spPr>
            <a:xfrm>
              <a:off x="9442344" y="3773607"/>
              <a:ext cx="344486" cy="307378"/>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sp>
          <p:nvSpPr>
            <p:cNvPr id="72" name="Arrow: Up 71">
              <a:extLst>
                <a:ext uri="{FF2B5EF4-FFF2-40B4-BE49-F238E27FC236}">
                  <a16:creationId xmlns:a16="http://schemas.microsoft.com/office/drawing/2014/main" id="{54296EA0-99CA-4BD8-BF34-B2AE4FB5797F}"/>
                </a:ext>
              </a:extLst>
            </p:cNvPr>
            <p:cNvSpPr/>
            <p:nvPr/>
          </p:nvSpPr>
          <p:spPr>
            <a:xfrm flipV="1">
              <a:off x="11552873" y="3828301"/>
              <a:ext cx="344486" cy="307378"/>
            </a:xfrm>
            <a:prstGeom prs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sp>
          <p:nvSpPr>
            <p:cNvPr id="73" name="Arrow: Up 72">
              <a:extLst>
                <a:ext uri="{FF2B5EF4-FFF2-40B4-BE49-F238E27FC236}">
                  <a16:creationId xmlns:a16="http://schemas.microsoft.com/office/drawing/2014/main" id="{7AB03BA8-60FB-426E-8457-0FE279078F17}"/>
                </a:ext>
              </a:extLst>
            </p:cNvPr>
            <p:cNvSpPr/>
            <p:nvPr/>
          </p:nvSpPr>
          <p:spPr>
            <a:xfrm flipV="1">
              <a:off x="10500592" y="2576600"/>
              <a:ext cx="344486" cy="271643"/>
            </a:xfrm>
            <a:prstGeom prst="upArrow">
              <a:avLst>
                <a:gd name="adj1" fmla="val 27880"/>
                <a:gd name="adj2" fmla="val 41737"/>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grpSp>
        <p:nvGrpSpPr>
          <p:cNvPr id="6" name="Group 5">
            <a:extLst>
              <a:ext uri="{FF2B5EF4-FFF2-40B4-BE49-F238E27FC236}">
                <a16:creationId xmlns:a16="http://schemas.microsoft.com/office/drawing/2014/main" id="{0FF154E0-325B-4560-9234-8F8FE7902812}"/>
              </a:ext>
            </a:extLst>
          </p:cNvPr>
          <p:cNvGrpSpPr/>
          <p:nvPr/>
        </p:nvGrpSpPr>
        <p:grpSpPr>
          <a:xfrm>
            <a:off x="3067026" y="1126382"/>
            <a:ext cx="5867901" cy="3050584"/>
            <a:chOff x="3067026" y="1126382"/>
            <a:chExt cx="5867901" cy="3050584"/>
          </a:xfrm>
        </p:grpSpPr>
        <p:grpSp>
          <p:nvGrpSpPr>
            <p:cNvPr id="21" name="Group 20">
              <a:extLst>
                <a:ext uri="{FF2B5EF4-FFF2-40B4-BE49-F238E27FC236}">
                  <a16:creationId xmlns:a16="http://schemas.microsoft.com/office/drawing/2014/main" id="{01C154E5-E0D2-47CD-884A-5934BE0B41E0}"/>
                </a:ext>
              </a:extLst>
            </p:cNvPr>
            <p:cNvGrpSpPr/>
            <p:nvPr/>
          </p:nvGrpSpPr>
          <p:grpSpPr>
            <a:xfrm>
              <a:off x="3067026" y="1126382"/>
              <a:ext cx="1761174" cy="2922422"/>
              <a:chOff x="3338695" y="1304776"/>
              <a:chExt cx="1761174" cy="2922422"/>
            </a:xfrm>
          </p:grpSpPr>
          <p:sp>
            <p:nvSpPr>
              <p:cNvPr id="17" name="TextBox 16">
                <a:extLst>
                  <a:ext uri="{FF2B5EF4-FFF2-40B4-BE49-F238E27FC236}">
                    <a16:creationId xmlns:a16="http://schemas.microsoft.com/office/drawing/2014/main" id="{45EFD88D-7FE2-4EA3-820D-35CE2245194F}"/>
                  </a:ext>
                </a:extLst>
              </p:cNvPr>
              <p:cNvSpPr txBox="1"/>
              <p:nvPr/>
            </p:nvSpPr>
            <p:spPr>
              <a:xfrm rot="16200000">
                <a:off x="3440033" y="2567362"/>
                <a:ext cx="2922422" cy="397250"/>
              </a:xfrm>
              <a:prstGeom prst="rect">
                <a:avLst/>
              </a:prstGeom>
              <a:noFill/>
            </p:spPr>
            <p:txBody>
              <a:bodyPr wrap="none" lIns="0" tIns="0" rIns="0" bIns="0" rtlCol="0">
                <a:normAutofit fontScale="925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Nicotinamide-related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metabolites</a:t>
                </a:r>
              </a:p>
            </p:txBody>
          </p:sp>
          <p:grpSp>
            <p:nvGrpSpPr>
              <p:cNvPr id="20" name="Group 19">
                <a:extLst>
                  <a:ext uri="{FF2B5EF4-FFF2-40B4-BE49-F238E27FC236}">
                    <a16:creationId xmlns:a16="http://schemas.microsoft.com/office/drawing/2014/main" id="{95AD9539-34A7-4230-B546-353C0EBED869}"/>
                  </a:ext>
                </a:extLst>
              </p:cNvPr>
              <p:cNvGrpSpPr/>
              <p:nvPr/>
            </p:nvGrpSpPr>
            <p:grpSpPr>
              <a:xfrm>
                <a:off x="3338695" y="1508071"/>
                <a:ext cx="1283948" cy="2532637"/>
                <a:chOff x="3338695" y="1508071"/>
                <a:chExt cx="1283948" cy="2532637"/>
              </a:xfrm>
            </p:grpSpPr>
            <p:pic>
              <p:nvPicPr>
                <p:cNvPr id="15" name="Picture 14">
                  <a:extLst>
                    <a:ext uri="{FF2B5EF4-FFF2-40B4-BE49-F238E27FC236}">
                      <a16:creationId xmlns:a16="http://schemas.microsoft.com/office/drawing/2014/main" id="{08CB20F0-E822-4BCB-87A5-D4CBF9B84088}"/>
                    </a:ext>
                  </a:extLst>
                </p:cNvPr>
                <p:cNvPicPr>
                  <a:picLocks noChangeAspect="1"/>
                </p:cNvPicPr>
                <p:nvPr/>
              </p:nvPicPr>
              <p:blipFill rotWithShape="1">
                <a:blip r:embed="rId4"/>
                <a:srcRect l="-1258" r="2882"/>
                <a:stretch/>
              </p:blipFill>
              <p:spPr>
                <a:xfrm>
                  <a:off x="3396396" y="1515548"/>
                  <a:ext cx="1226247" cy="2525160"/>
                </a:xfrm>
                <a:prstGeom prst="rect">
                  <a:avLst/>
                </a:prstGeom>
              </p:spPr>
            </p:pic>
            <p:sp>
              <p:nvSpPr>
                <p:cNvPr id="19" name="Rectangle 18">
                  <a:extLst>
                    <a:ext uri="{FF2B5EF4-FFF2-40B4-BE49-F238E27FC236}">
                      <a16:creationId xmlns:a16="http://schemas.microsoft.com/office/drawing/2014/main" id="{D387C012-6C2A-4C4F-806C-0B15773093AC}"/>
                    </a:ext>
                  </a:extLst>
                </p:cNvPr>
                <p:cNvSpPr/>
                <p:nvPr/>
              </p:nvSpPr>
              <p:spPr>
                <a:xfrm>
                  <a:off x="3338695" y="1508071"/>
                  <a:ext cx="303428" cy="1343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grpSp>
        <p:pic>
          <p:nvPicPr>
            <p:cNvPr id="11" name="Picture 10">
              <a:extLst>
                <a:ext uri="{FF2B5EF4-FFF2-40B4-BE49-F238E27FC236}">
                  <a16:creationId xmlns:a16="http://schemas.microsoft.com/office/drawing/2014/main" id="{082DC5B2-3964-4580-8D48-0C70247D725F}"/>
                </a:ext>
              </a:extLst>
            </p:cNvPr>
            <p:cNvPicPr>
              <a:picLocks noChangeAspect="1"/>
            </p:cNvPicPr>
            <p:nvPr/>
          </p:nvPicPr>
          <p:blipFill>
            <a:blip r:embed="rId5"/>
            <a:stretch>
              <a:fillRect/>
            </a:stretch>
          </p:blipFill>
          <p:spPr>
            <a:xfrm>
              <a:off x="4950350" y="1948136"/>
              <a:ext cx="1811335" cy="1785823"/>
            </a:xfrm>
            <a:prstGeom prst="rect">
              <a:avLst/>
            </a:prstGeom>
          </p:spPr>
        </p:pic>
        <p:sp>
          <p:nvSpPr>
            <p:cNvPr id="46" name="TextBox 45">
              <a:extLst>
                <a:ext uri="{FF2B5EF4-FFF2-40B4-BE49-F238E27FC236}">
                  <a16:creationId xmlns:a16="http://schemas.microsoft.com/office/drawing/2014/main" id="{09E40E71-DC9E-40DB-A23E-2BFBF30CCE8F}"/>
                </a:ext>
              </a:extLst>
            </p:cNvPr>
            <p:cNvSpPr txBox="1"/>
            <p:nvPr/>
          </p:nvSpPr>
          <p:spPr>
            <a:xfrm>
              <a:off x="3570997" y="3834991"/>
              <a:ext cx="851007" cy="341975"/>
            </a:xfrm>
            <a:prstGeom prst="rect">
              <a:avLst/>
            </a:prstGeom>
            <a:noFill/>
          </p:spPr>
          <p:txBody>
            <a:bodyPr wrap="none" lIns="0" tIns="0" rIns="0" bIns="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Mouse</a:t>
              </a:r>
            </a:p>
          </p:txBody>
        </p:sp>
        <p:sp>
          <p:nvSpPr>
            <p:cNvPr id="50" name="Rectangle 49">
              <a:extLst>
                <a:ext uri="{FF2B5EF4-FFF2-40B4-BE49-F238E27FC236}">
                  <a16:creationId xmlns:a16="http://schemas.microsoft.com/office/drawing/2014/main" id="{5E04BC85-BFAD-4643-B4FA-78BE146B92ED}"/>
                </a:ext>
              </a:extLst>
            </p:cNvPr>
            <p:cNvSpPr/>
            <p:nvPr/>
          </p:nvSpPr>
          <p:spPr>
            <a:xfrm>
              <a:off x="6929930" y="2251307"/>
              <a:ext cx="141498" cy="2314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7" name="TextBox 46">
              <a:extLst>
                <a:ext uri="{FF2B5EF4-FFF2-40B4-BE49-F238E27FC236}">
                  <a16:creationId xmlns:a16="http://schemas.microsoft.com/office/drawing/2014/main" id="{D500A94B-42F3-4971-A5FF-854133C0F929}"/>
                </a:ext>
              </a:extLst>
            </p:cNvPr>
            <p:cNvSpPr txBox="1"/>
            <p:nvPr/>
          </p:nvSpPr>
          <p:spPr>
            <a:xfrm>
              <a:off x="5313411" y="3827514"/>
              <a:ext cx="1122444" cy="341975"/>
            </a:xfrm>
            <a:prstGeom prst="rect">
              <a:avLst/>
            </a:prstGeom>
            <a:noFill/>
          </p:spPr>
          <p:txBody>
            <a:bodyPr wrap="none" lIns="0" tIns="0" rIns="0" bIns="0" rtlCol="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Human</a:t>
              </a:r>
            </a:p>
          </p:txBody>
        </p:sp>
        <p:grpSp>
          <p:nvGrpSpPr>
            <p:cNvPr id="86" name="Group 85">
              <a:extLst>
                <a:ext uri="{FF2B5EF4-FFF2-40B4-BE49-F238E27FC236}">
                  <a16:creationId xmlns:a16="http://schemas.microsoft.com/office/drawing/2014/main" id="{07E8AC64-91FA-440A-9625-CDA8CE28DAFC}"/>
                </a:ext>
              </a:extLst>
            </p:cNvPr>
            <p:cNvGrpSpPr/>
            <p:nvPr/>
          </p:nvGrpSpPr>
          <p:grpSpPr>
            <a:xfrm>
              <a:off x="6833342" y="1769131"/>
              <a:ext cx="2101585" cy="2175181"/>
              <a:chOff x="7474102" y="1991479"/>
              <a:chExt cx="2447925" cy="2533650"/>
            </a:xfrm>
          </p:grpSpPr>
          <p:pic>
            <p:nvPicPr>
              <p:cNvPr id="84" name="Picture 83">
                <a:extLst>
                  <a:ext uri="{FF2B5EF4-FFF2-40B4-BE49-F238E27FC236}">
                    <a16:creationId xmlns:a16="http://schemas.microsoft.com/office/drawing/2014/main" id="{79E81904-2F9F-42C1-9989-EE21350EBD7B}"/>
                  </a:ext>
                </a:extLst>
              </p:cNvPr>
              <p:cNvPicPr>
                <a:picLocks noChangeAspect="1"/>
              </p:cNvPicPr>
              <p:nvPr/>
            </p:nvPicPr>
            <p:blipFill>
              <a:blip r:embed="rId6"/>
              <a:stretch>
                <a:fillRect/>
              </a:stretch>
            </p:blipFill>
            <p:spPr>
              <a:xfrm>
                <a:off x="7474102" y="1991479"/>
                <a:ext cx="2447925" cy="2533650"/>
              </a:xfrm>
              <a:prstGeom prst="rect">
                <a:avLst/>
              </a:prstGeom>
            </p:spPr>
          </p:pic>
          <p:sp>
            <p:nvSpPr>
              <p:cNvPr id="85" name="Rectangle 84">
                <a:extLst>
                  <a:ext uri="{FF2B5EF4-FFF2-40B4-BE49-F238E27FC236}">
                    <a16:creationId xmlns:a16="http://schemas.microsoft.com/office/drawing/2014/main" id="{6C69EC2F-B2E3-4E15-AD29-0687B8B489E6}"/>
                  </a:ext>
                </a:extLst>
              </p:cNvPr>
              <p:cNvSpPr/>
              <p:nvPr/>
            </p:nvSpPr>
            <p:spPr>
              <a:xfrm>
                <a:off x="7545448" y="2027811"/>
                <a:ext cx="219347" cy="341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sp>
          <p:nvSpPr>
            <p:cNvPr id="87" name="TextBox 86">
              <a:extLst>
                <a:ext uri="{FF2B5EF4-FFF2-40B4-BE49-F238E27FC236}">
                  <a16:creationId xmlns:a16="http://schemas.microsoft.com/office/drawing/2014/main" id="{14314628-DD6F-41F8-ACD0-A9564EB34F2E}"/>
                </a:ext>
              </a:extLst>
            </p:cNvPr>
            <p:cNvSpPr txBox="1"/>
            <p:nvPr/>
          </p:nvSpPr>
          <p:spPr>
            <a:xfrm>
              <a:off x="5364057" y="1442611"/>
              <a:ext cx="1122444" cy="341975"/>
            </a:xfrm>
            <a:prstGeom prst="rect">
              <a:avLst/>
            </a:prstGeom>
            <a:noFill/>
          </p:spPr>
          <p:txBody>
            <a:bodyPr wrap="none" lIns="0" tIns="0" rIns="0" bIns="0" rtlCol="0">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Metabolomics</a:t>
              </a:r>
            </a:p>
          </p:txBody>
        </p:sp>
      </p:grpSp>
      <p:grpSp>
        <p:nvGrpSpPr>
          <p:cNvPr id="4" name="Group 3">
            <a:extLst>
              <a:ext uri="{FF2B5EF4-FFF2-40B4-BE49-F238E27FC236}">
                <a16:creationId xmlns:a16="http://schemas.microsoft.com/office/drawing/2014/main" id="{F85C26DB-63CF-4561-A9DB-BF1470FBF4E1}"/>
              </a:ext>
            </a:extLst>
          </p:cNvPr>
          <p:cNvGrpSpPr/>
          <p:nvPr/>
        </p:nvGrpSpPr>
        <p:grpSpPr>
          <a:xfrm>
            <a:off x="412996" y="1244175"/>
            <a:ext cx="2634817" cy="3129890"/>
            <a:chOff x="412996" y="1244175"/>
            <a:chExt cx="2634817" cy="3129890"/>
          </a:xfrm>
        </p:grpSpPr>
        <p:pic>
          <p:nvPicPr>
            <p:cNvPr id="13" name="Picture 12">
              <a:extLst>
                <a:ext uri="{FF2B5EF4-FFF2-40B4-BE49-F238E27FC236}">
                  <a16:creationId xmlns:a16="http://schemas.microsoft.com/office/drawing/2014/main" id="{8108DE79-3065-452B-88E6-6D5792272D8A}"/>
                </a:ext>
              </a:extLst>
            </p:cNvPr>
            <p:cNvPicPr>
              <a:picLocks noChangeAspect="1"/>
            </p:cNvPicPr>
            <p:nvPr/>
          </p:nvPicPr>
          <p:blipFill rotWithShape="1">
            <a:blip r:embed="rId7" cstate="hqprint">
              <a:extLst>
                <a:ext uri="{28A0092B-C50C-407E-A947-70E740481C1C}">
                  <a14:useLocalDpi xmlns:a14="http://schemas.microsoft.com/office/drawing/2010/main" val="0"/>
                </a:ext>
              </a:extLst>
            </a:blip>
            <a:srcRect l="12347" t="14442" r="12037" b="12544"/>
            <a:stretch/>
          </p:blipFill>
          <p:spPr>
            <a:xfrm>
              <a:off x="661976" y="1244175"/>
              <a:ext cx="1936148" cy="1869515"/>
            </a:xfrm>
            <a:prstGeom prst="rect">
              <a:avLst/>
            </a:prstGeom>
          </p:spPr>
        </p:pic>
        <p:grpSp>
          <p:nvGrpSpPr>
            <p:cNvPr id="82" name="Group 81">
              <a:extLst>
                <a:ext uri="{FF2B5EF4-FFF2-40B4-BE49-F238E27FC236}">
                  <a16:creationId xmlns:a16="http://schemas.microsoft.com/office/drawing/2014/main" id="{97870981-D85D-4CBE-A35B-C038E4092452}"/>
                </a:ext>
              </a:extLst>
            </p:cNvPr>
            <p:cNvGrpSpPr/>
            <p:nvPr/>
          </p:nvGrpSpPr>
          <p:grpSpPr>
            <a:xfrm>
              <a:off x="412996" y="2765987"/>
              <a:ext cx="2634817" cy="1608078"/>
              <a:chOff x="412996" y="2765987"/>
              <a:chExt cx="2634817" cy="1608078"/>
            </a:xfrm>
          </p:grpSpPr>
          <p:pic>
            <p:nvPicPr>
              <p:cNvPr id="42" name="Picture 41">
                <a:extLst>
                  <a:ext uri="{FF2B5EF4-FFF2-40B4-BE49-F238E27FC236}">
                    <a16:creationId xmlns:a16="http://schemas.microsoft.com/office/drawing/2014/main" id="{7547EC74-415B-4359-9B0B-57DAF898CDBE}"/>
                  </a:ext>
                </a:extLst>
              </p:cNvPr>
              <p:cNvPicPr>
                <a:picLocks noChangeAspect="1"/>
              </p:cNvPicPr>
              <p:nvPr/>
            </p:nvPicPr>
            <p:blipFill rotWithShape="1">
              <a:blip r:embed="rId8"/>
              <a:srcRect l="1" t="38591" r="60309" b="11996"/>
              <a:stretch/>
            </p:blipFill>
            <p:spPr>
              <a:xfrm>
                <a:off x="428114" y="2978014"/>
                <a:ext cx="1214266" cy="699975"/>
              </a:xfrm>
              <a:prstGeom prst="rect">
                <a:avLst/>
              </a:prstGeom>
            </p:spPr>
          </p:pic>
          <p:sp>
            <p:nvSpPr>
              <p:cNvPr id="43" name="TextBox 42">
                <a:extLst>
                  <a:ext uri="{FF2B5EF4-FFF2-40B4-BE49-F238E27FC236}">
                    <a16:creationId xmlns:a16="http://schemas.microsoft.com/office/drawing/2014/main" id="{1641F555-00B9-41A8-AC7F-653A3E1E2073}"/>
                  </a:ext>
                </a:extLst>
              </p:cNvPr>
              <p:cNvSpPr txBox="1"/>
              <p:nvPr/>
            </p:nvSpPr>
            <p:spPr>
              <a:xfrm>
                <a:off x="412996" y="3703752"/>
                <a:ext cx="1244503" cy="456065"/>
              </a:xfrm>
              <a:prstGeom prst="rect">
                <a:avLst/>
              </a:prstGeom>
              <a:noFill/>
            </p:spPr>
            <p:txBody>
              <a:bodyPr lIns="0" tIns="0" rIns="0" bIns="0"/>
              <a:lstStyle>
                <a:defPPr>
                  <a:defRPr lang="en-US"/>
                </a:defPPr>
                <a:lvl1pPr lvl="0" defTabSz="1219170">
                  <a:lnSpc>
                    <a:spcPct val="90000"/>
                  </a:lnSpc>
                  <a:spcBef>
                    <a:spcPts val="600"/>
                  </a:spcBef>
                  <a:spcAft>
                    <a:spcPts val="400"/>
                  </a:spcAft>
                  <a:buClr>
                    <a:srgbClr val="005695"/>
                  </a:buClr>
                  <a:defRPr sz="1400" b="1" kern="0">
                    <a:solidFill>
                      <a:srgbClr val="005695"/>
                    </a:solidFill>
                    <a:cs typeface="Arial"/>
                  </a:defRPr>
                </a:lvl1pPr>
              </a:lstStyle>
              <a:p>
                <a:pPr marL="0" marR="0" lvl="0" indent="0" algn="ctr" defTabSz="1219170" rtl="0" eaLnBrk="1" fontAlgn="auto" latinLnBrk="0" hangingPunct="1">
                  <a:lnSpc>
                    <a:spcPct val="90000"/>
                  </a:lnSpc>
                  <a:spcBef>
                    <a:spcPts val="600"/>
                  </a:spcBef>
                  <a:spcAft>
                    <a:spcPts val="400"/>
                  </a:spcAft>
                  <a:buClr>
                    <a:srgbClr val="005695"/>
                  </a:buClr>
                  <a:buSzTx/>
                  <a:buFontTx/>
                  <a:buNone/>
                  <a:tabLst/>
                  <a:defRPr/>
                </a:pPr>
                <a:r>
                  <a:rPr kumimoji="0" lang="en-US" sz="1400" b="0" i="0" u="none" strike="noStrike" kern="0" cap="none" spc="0" normalizeH="0" baseline="0" noProof="0" dirty="0">
                    <a:ln>
                      <a:noFill/>
                    </a:ln>
                    <a:solidFill>
                      <a:srgbClr val="005695"/>
                    </a:solidFill>
                    <a:effectLst/>
                    <a:uLnTx/>
                    <a:uFillTx/>
                    <a:latin typeface="Segoe UI"/>
                    <a:ea typeface="+mn-ea"/>
                    <a:cs typeface="Arial"/>
                  </a:rPr>
                  <a:t>SOD </a:t>
                </a:r>
                <a:r>
                  <a:rPr lang="en-US" b="0" dirty="0">
                    <a:latin typeface="Segoe UI"/>
                  </a:rPr>
                  <a:t>G</a:t>
                </a:r>
                <a:r>
                  <a:rPr kumimoji="0" lang="en-US" sz="1400" b="0" i="0" u="none" strike="noStrike" kern="0" cap="none" spc="0" normalizeH="0" baseline="0" noProof="0" dirty="0">
                    <a:ln>
                      <a:noFill/>
                    </a:ln>
                    <a:solidFill>
                      <a:srgbClr val="005695"/>
                    </a:solidFill>
                    <a:effectLst/>
                    <a:uLnTx/>
                    <a:uFillTx/>
                    <a:latin typeface="Segoe UI"/>
                    <a:ea typeface="+mn-ea"/>
                    <a:cs typeface="Arial"/>
                  </a:rPr>
                  <a:t>93A mouse model</a:t>
                </a:r>
              </a:p>
            </p:txBody>
          </p:sp>
          <p:sp>
            <p:nvSpPr>
              <p:cNvPr id="44" name="TextBox 43">
                <a:extLst>
                  <a:ext uri="{FF2B5EF4-FFF2-40B4-BE49-F238E27FC236}">
                    <a16:creationId xmlns:a16="http://schemas.microsoft.com/office/drawing/2014/main" id="{25C1319A-88DB-44EB-AE87-3BCAE7D823B7}"/>
                  </a:ext>
                </a:extLst>
              </p:cNvPr>
              <p:cNvSpPr txBox="1"/>
              <p:nvPr/>
            </p:nvSpPr>
            <p:spPr>
              <a:xfrm>
                <a:off x="1803310" y="3918000"/>
                <a:ext cx="1244503" cy="456065"/>
              </a:xfrm>
              <a:prstGeom prst="rect">
                <a:avLst/>
              </a:prstGeom>
              <a:noFill/>
            </p:spPr>
            <p:txBody>
              <a:bodyPr lIns="0" tIns="0" rIns="0" bIns="0"/>
              <a:lstStyle>
                <a:defPPr>
                  <a:defRPr lang="en-US"/>
                </a:defPPr>
                <a:lvl1pPr lvl="0" defTabSz="1219170">
                  <a:lnSpc>
                    <a:spcPct val="90000"/>
                  </a:lnSpc>
                  <a:spcBef>
                    <a:spcPts val="600"/>
                  </a:spcBef>
                  <a:spcAft>
                    <a:spcPts val="400"/>
                  </a:spcAft>
                  <a:buClr>
                    <a:srgbClr val="005695"/>
                  </a:buClr>
                  <a:defRPr sz="1400" b="1" kern="0">
                    <a:solidFill>
                      <a:srgbClr val="005695"/>
                    </a:solidFill>
                    <a:cs typeface="Arial"/>
                  </a:defRPr>
                </a:lvl1pPr>
              </a:lstStyle>
              <a:p>
                <a:pPr marL="0" marR="0" lvl="0" indent="0" algn="ctr" defTabSz="1219170" rtl="0" eaLnBrk="1" fontAlgn="auto" latinLnBrk="0" hangingPunct="1">
                  <a:lnSpc>
                    <a:spcPct val="90000"/>
                  </a:lnSpc>
                  <a:spcBef>
                    <a:spcPts val="600"/>
                  </a:spcBef>
                  <a:spcAft>
                    <a:spcPts val="400"/>
                  </a:spcAft>
                  <a:buClr>
                    <a:srgbClr val="005695"/>
                  </a:buClr>
                  <a:buSzTx/>
                  <a:buFontTx/>
                  <a:buNone/>
                  <a:tabLst/>
                  <a:defRPr/>
                </a:pPr>
                <a:r>
                  <a:rPr kumimoji="0" lang="en-US" sz="1400" b="0" i="0" u="none" strike="noStrike" kern="0" cap="none" spc="0" normalizeH="0" baseline="0" noProof="0" dirty="0">
                    <a:ln>
                      <a:noFill/>
                    </a:ln>
                    <a:solidFill>
                      <a:srgbClr val="005695"/>
                    </a:solidFill>
                    <a:effectLst/>
                    <a:uLnTx/>
                    <a:uFillTx/>
                    <a:latin typeface="Segoe UI"/>
                    <a:ea typeface="+mn-ea"/>
                    <a:cs typeface="Arial"/>
                  </a:rPr>
                  <a:t>Humans ± ALS</a:t>
                </a:r>
              </a:p>
            </p:txBody>
          </p:sp>
          <p:pic>
            <p:nvPicPr>
              <p:cNvPr id="31" name="Picture 30">
                <a:extLst>
                  <a:ext uri="{FF2B5EF4-FFF2-40B4-BE49-F238E27FC236}">
                    <a16:creationId xmlns:a16="http://schemas.microsoft.com/office/drawing/2014/main" id="{9CCA7B71-3F07-4BAA-96A0-3C81636F0A7A}"/>
                  </a:ext>
                </a:extLst>
              </p:cNvPr>
              <p:cNvPicPr>
                <a:picLocks noChangeAspect="1"/>
              </p:cNvPicPr>
              <p:nvPr/>
            </p:nvPicPr>
            <p:blipFill>
              <a:blip r:embed="rId9">
                <a:duotone>
                  <a:prstClr val="black"/>
                  <a:schemeClr val="accent6">
                    <a:tint val="45000"/>
                    <a:satMod val="400000"/>
                  </a:schemeClr>
                </a:duotone>
              </a:blip>
              <a:stretch>
                <a:fillRect/>
              </a:stretch>
            </p:blipFill>
            <p:spPr>
              <a:xfrm>
                <a:off x="2187639" y="2765987"/>
                <a:ext cx="475845" cy="1102442"/>
              </a:xfrm>
              <a:prstGeom prst="rect">
                <a:avLst/>
              </a:prstGeom>
              <a:noFill/>
              <a:ln>
                <a:noFill/>
              </a:ln>
            </p:spPr>
          </p:pic>
        </p:grpSp>
      </p:grpSp>
    </p:spTree>
    <p:extLst>
      <p:ext uri="{BB962C8B-B14F-4D97-AF65-F5344CB8AC3E}">
        <p14:creationId xmlns:p14="http://schemas.microsoft.com/office/powerpoint/2010/main" val="330379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8"/>
                                        </p:tgtEl>
                                        <p:attrNameLst>
                                          <p:attrName>style.visibility</p:attrName>
                                        </p:attrNameLst>
                                      </p:cBhvr>
                                      <p:to>
                                        <p:strVal val="visible"/>
                                      </p:to>
                                    </p:set>
                                    <p:animEffect transition="in" filter="fade">
                                      <p:cBhvr>
                                        <p:cTn id="13" dur="500"/>
                                        <p:tgtEl>
                                          <p:spTgt spid="4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5"/>
                                        </p:tgtEl>
                                        <p:attrNameLst>
                                          <p:attrName>style.visibility</p:attrName>
                                        </p:attrNameLst>
                                      </p:cBhvr>
                                      <p:to>
                                        <p:strVal val="visible"/>
                                      </p:to>
                                    </p:set>
                                    <p:animEffect transition="in" filter="fade">
                                      <p:cBhvr>
                                        <p:cTn id="18" dur="500"/>
                                        <p:tgtEl>
                                          <p:spTgt spid="7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500"/>
                                        <p:tgtEl>
                                          <p:spTgt spid="3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48" grpId="0"/>
      <p:bldP spid="30" grpId="0"/>
      <p:bldP spid="5" grpId="0" animBg="1"/>
    </p:bldLst>
  </p:timing>
</p:sld>
</file>

<file path=ppt/theme/theme1.xml><?xml version="1.0" encoding="utf-8"?>
<a:theme xmlns:a="http://schemas.openxmlformats.org/drawingml/2006/main" name="1_Dropbox Business">
  <a:themeElements>
    <a:clrScheme name="Custom 13">
      <a:dk1>
        <a:srgbClr val="000000"/>
      </a:dk1>
      <a:lt1>
        <a:srgbClr val="FFFFFF"/>
      </a:lt1>
      <a:dk2>
        <a:srgbClr val="969696"/>
      </a:dk2>
      <a:lt2>
        <a:srgbClr val="005695"/>
      </a:lt2>
      <a:accent1>
        <a:srgbClr val="00C1EC"/>
      </a:accent1>
      <a:accent2>
        <a:srgbClr val="E58E1A"/>
      </a:accent2>
      <a:accent3>
        <a:srgbClr val="7E67B2"/>
      </a:accent3>
      <a:accent4>
        <a:srgbClr val="F0F2F2"/>
      </a:accent4>
      <a:accent5>
        <a:srgbClr val="009900"/>
      </a:accent5>
      <a:accent6>
        <a:srgbClr val="005695"/>
      </a:accent6>
      <a:hlink>
        <a:srgbClr val="9933FF"/>
      </a:hlink>
      <a:folHlink>
        <a:srgbClr val="FF3300"/>
      </a:folHlink>
    </a:clrScheme>
    <a:fontScheme name="Custom 3">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61FF"/>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2"/>
          </a:solidFill>
          <a:prstDash val="solid"/>
          <a:tailEnd type="none" w="med" len="sm"/>
        </a:ln>
      </a:spPr>
      <a:bodyPr/>
      <a:lstStyle/>
      <a:style>
        <a:lnRef idx="1">
          <a:schemeClr val="accent3"/>
        </a:lnRef>
        <a:fillRef idx="0">
          <a:schemeClr val="accent3"/>
        </a:fillRef>
        <a:effectRef idx="0">
          <a:schemeClr val="accent3"/>
        </a:effectRef>
        <a:fontRef idx="minor">
          <a:schemeClr val="tx1"/>
        </a:fontRef>
      </a:style>
    </a:lnDef>
    <a:txDef>
      <a:spPr>
        <a:noFill/>
      </a:spPr>
      <a:bodyPr wrap="square" lIns="0" tIns="0" rIns="0" bIns="0" rtlCol="0">
        <a:normAutofit/>
      </a:bodyPr>
      <a:lstStyle>
        <a:defPPr algn="l">
          <a:defRPr sz="2000" dirty="0" smtClean="0"/>
        </a:defPPr>
      </a:lstStyle>
    </a:txDef>
  </a:objectDefaults>
  <a:extraClrSchemeLst/>
  <a:custClrLst>
    <a:custClr name="DBX Blue">
      <a:srgbClr val="0061FF"/>
    </a:custClr>
    <a:custClr name="Panda Black">
      <a:srgbClr val="000000"/>
    </a:custClr>
    <a:custClr name="Panda White">
      <a:srgbClr val="FFFFFF"/>
    </a:custClr>
    <a:custClr>
      <a:srgbClr val="FFFFFF"/>
    </a:custClr>
    <a:custClr>
      <a:srgbClr val="FFFFFF"/>
    </a:custClr>
    <a:custClr>
      <a:srgbClr val="FFFFFF"/>
    </a:custClr>
    <a:custClr>
      <a:srgbClr val="FFFFFF"/>
    </a:custClr>
    <a:custClr>
      <a:srgbClr val="FFFFFF"/>
    </a:custClr>
    <a:custClr>
      <a:srgbClr val="FFFFFF"/>
    </a:custClr>
    <a:custClr>
      <a:srgbClr val="FFFFFF"/>
    </a:custClr>
    <a:custClr name="Stone">
      <a:srgbClr val="D0D0D3"/>
    </a:custClr>
    <a:custClr name="Cloud">
      <a:srgbClr val="B4D0E7"/>
    </a:custClr>
    <a:custClr name="Orchid">
      <a:srgbClr val="CEB4FF"/>
    </a:custClr>
    <a:custClr name="Celadon">
      <a:srgbClr val="A2D39B"/>
    </a:custClr>
    <a:custClr>
      <a:srgbClr val="FFFFFF"/>
    </a:custClr>
    <a:custClr>
      <a:srgbClr val="FFFFFF"/>
    </a:custClr>
    <a:custClr>
      <a:srgbClr val="FFFFFF"/>
    </a:custClr>
    <a:custClr>
      <a:srgbClr val="FFFFFF"/>
    </a:custClr>
    <a:custClr>
      <a:srgbClr val="FFFFFF"/>
    </a:custClr>
    <a:custClr>
      <a:srgbClr val="FFFFFF"/>
    </a:custClr>
    <a:custClr name="Canopy">
      <a:srgbClr val="005744"/>
    </a:custClr>
    <a:custClr name="Sapphire">
      <a:srgbClr val="0D2481"/>
    </a:custClr>
    <a:custClr name="DBX Blue">
      <a:srgbClr val="0061FF"/>
    </a:custClr>
    <a:custClr name="Ultraviolet">
      <a:srgbClr val="813BF6"/>
    </a:custClr>
    <a:custClr>
      <a:srgbClr val="FFFFFF"/>
    </a:custClr>
    <a:custClr>
      <a:srgbClr val="FFFFFF"/>
    </a:custClr>
    <a:custClr>
      <a:srgbClr val="FFFFFF"/>
    </a:custClr>
    <a:custClr>
      <a:srgbClr val="FFFFFF"/>
    </a:custClr>
    <a:custClr>
      <a:srgbClr val="FFFFFF"/>
    </a:custClr>
    <a:custClr>
      <a:srgbClr val="FFFFFF"/>
    </a:custClr>
    <a:custClr name="Wheat">
      <a:srgbClr val="FFCB95"/>
    </a:custClr>
    <a:custClr name="Pink Library">
      <a:srgbClr val="FFAFA2"/>
    </a:custClr>
    <a:custClr name="Banana">
      <a:srgbClr val="FFD830"/>
    </a:custClr>
    <a:custClr name="Sand">
      <a:srgbClr val="D8BEA2"/>
    </a:custClr>
    <a:custClr>
      <a:srgbClr val="FFFFFF"/>
    </a:custClr>
    <a:custClr>
      <a:srgbClr val="FFFFFF"/>
    </a:custClr>
    <a:custClr>
      <a:srgbClr val="FFFFFF"/>
    </a:custClr>
    <a:custClr>
      <a:srgbClr val="FFFFFF"/>
    </a:custClr>
    <a:custClr>
      <a:srgbClr val="FFFFFF"/>
    </a:custClr>
    <a:custClr>
      <a:srgbClr val="FFFFFF"/>
    </a:custClr>
    <a:custClr name="Sunset">
      <a:srgbClr val="FB570D"/>
    </a:custClr>
    <a:custClr name="Candy Apple">
      <a:srgbClr val="D5001F"/>
    </a:custClr>
    <a:custClr name="Black Cherry">
      <a:srgbClr val="61082B"/>
    </a:custClr>
    <a:custClr name="Rococo Gold">
      <a:srgbClr val="AD780D"/>
    </a:custClr>
    <a:custClr>
      <a:srgbClr val="FFFFFF"/>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A99F7FE274A9948865DBB2B641B0304" ma:contentTypeVersion="10" ma:contentTypeDescription="Create a new document." ma:contentTypeScope="" ma:versionID="e5d581e6f44f4dcd0c36301e78481b28">
  <xsd:schema xmlns:xsd="http://www.w3.org/2001/XMLSchema" xmlns:xs="http://www.w3.org/2001/XMLSchema" xmlns:p="http://schemas.microsoft.com/office/2006/metadata/properties" xmlns:ns3="31ca4f5d-ddc8-4fe1-b536-9cc894ce0ca3" targetNamespace="http://schemas.microsoft.com/office/2006/metadata/properties" ma:root="true" ma:fieldsID="fea157a95f9a616c3c083f801f26032c" ns3:_="">
    <xsd:import namespace="31ca4f5d-ddc8-4fe1-b536-9cc894ce0ca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ca4f5d-ddc8-4fe1-b536-9cc894ce0c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389679-DCC8-47E9-A882-73FCA34C2D16}">
  <ds:schemaRefs>
    <ds:schemaRef ds:uri="http://schemas.microsoft.com/sharepoint/v3/contenttype/forms"/>
  </ds:schemaRefs>
</ds:datastoreItem>
</file>

<file path=customXml/itemProps2.xml><?xml version="1.0" encoding="utf-8"?>
<ds:datastoreItem xmlns:ds="http://schemas.openxmlformats.org/officeDocument/2006/customXml" ds:itemID="{AD92FD73-406F-4FD7-A440-06466E658231}">
  <ds:schemaRefs>
    <ds:schemaRef ds:uri="http://schemas.microsoft.com/office/2006/documentManagement/types"/>
    <ds:schemaRef ds:uri="http://purl.org/dc/dcmitype/"/>
    <ds:schemaRef ds:uri="http://purl.org/dc/elements/1.1/"/>
    <ds:schemaRef ds:uri="http://purl.org/dc/terms/"/>
    <ds:schemaRef ds:uri="http://schemas.microsoft.com/office/infopath/2007/PartnerControls"/>
    <ds:schemaRef ds:uri="http://schemas.openxmlformats.org/package/2006/metadata/core-properties"/>
    <ds:schemaRef ds:uri="31ca4f5d-ddc8-4fe1-b536-9cc894ce0ca3"/>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426F90D9-86F7-42F5-91F5-0162A4345E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ca4f5d-ddc8-4fe1-b536-9cc894ce0c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25490</TotalTime>
  <Words>749</Words>
  <Application>Microsoft Macintosh PowerPoint</Application>
  <PresentationFormat>Widescreen</PresentationFormat>
  <Paragraphs>46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Segoe UI</vt:lpstr>
      <vt:lpstr>1_Dropbox Business</vt:lpstr>
      <vt:lpstr>Biomarker and mechanism for potential microbiome-based ALS therapy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ALS Case study</dc:title>
  <dc:subject/>
  <dc:creator>Geoffrey Feld</dc:creator>
  <cp:keywords/>
  <dc:description/>
  <cp:lastModifiedBy>Geoffrey Feld</cp:lastModifiedBy>
  <cp:revision>790</cp:revision>
  <cp:lastPrinted>2019-04-02T12:20:32Z</cp:lastPrinted>
  <dcterms:created xsi:type="dcterms:W3CDTF">2019-03-11T19:28:09Z</dcterms:created>
  <dcterms:modified xsi:type="dcterms:W3CDTF">2024-02-07T21:34:29Z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0x0101000A99F7FE274A9948865DBB2B641B0304</vt:lpwstr>
  </property>
</Properties>
</file>